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4"/>
  </p:sldMasterIdLst>
  <p:notesMasterIdLst>
    <p:notesMasterId r:id="rId15"/>
  </p:notesMasterIdLst>
  <p:sldIdLst>
    <p:sldId id="256" r:id="rId5"/>
    <p:sldId id="274" r:id="rId6"/>
    <p:sldId id="293" r:id="rId7"/>
    <p:sldId id="284" r:id="rId8"/>
    <p:sldId id="282" r:id="rId9"/>
    <p:sldId id="283" r:id="rId10"/>
    <p:sldId id="280" r:id="rId11"/>
    <p:sldId id="277" r:id="rId12"/>
    <p:sldId id="285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12F18-D9B3-652B-1387-43C14FCA7A6E}" v="127" dt="2021-05-04T23:55:19.730"/>
    <p1510:client id="{2AC2E473-1EF2-455C-9988-6D9C944E412F}" v="2" dt="2021-04-23T03:04:28.864"/>
    <p1510:client id="{A6EBCE59-10C7-3F5F-E38B-3EE744A589A2}" v="1666" dt="2021-04-23T04:59:10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65" autoAdjust="0"/>
  </p:normalViewPr>
  <p:slideViewPr>
    <p:cSldViewPr snapToGrid="0">
      <p:cViewPr varScale="1">
        <p:scale>
          <a:sx n="79" d="100"/>
          <a:sy n="79" d="100"/>
        </p:scale>
        <p:origin x="17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lle Kennard" userId="S::jkennard@actparents.org.au::3f57525f-3997-4264-8b51-678a86bce393" providerId="AD" clId="Web-{4535212F-0771-F3B0-4D7A-F232F7927363}"/>
    <pc:docChg chg="addSld modSld sldOrd">
      <pc:chgData name="Janelle Kennard" userId="S::jkennard@actparents.org.au::3f57525f-3997-4264-8b51-678a86bce393" providerId="AD" clId="Web-{4535212F-0771-F3B0-4D7A-F232F7927363}" dt="2021-03-22T03:36:34.224" v="1392" actId="14100"/>
      <pc:docMkLst>
        <pc:docMk/>
      </pc:docMkLst>
      <pc:sldChg chg="modNotes">
        <pc:chgData name="Janelle Kennard" userId="S::jkennard@actparents.org.au::3f57525f-3997-4264-8b51-678a86bce393" providerId="AD" clId="Web-{4535212F-0771-F3B0-4D7A-F232F7927363}" dt="2021-03-22T01:45:34.240" v="110"/>
        <pc:sldMkLst>
          <pc:docMk/>
          <pc:sldMk cId="1428161254" sldId="267"/>
        </pc:sldMkLst>
      </pc:sldChg>
      <pc:sldChg chg="modSp">
        <pc:chgData name="Janelle Kennard" userId="S::jkennard@actparents.org.au::3f57525f-3997-4264-8b51-678a86bce393" providerId="AD" clId="Web-{4535212F-0771-F3B0-4D7A-F232F7927363}" dt="2021-03-22T00:06:24.024" v="106" actId="20577"/>
        <pc:sldMkLst>
          <pc:docMk/>
          <pc:sldMk cId="1702315228" sldId="281"/>
        </pc:sldMkLst>
        <pc:spChg chg="mod">
          <ac:chgData name="Janelle Kennard" userId="S::jkennard@actparents.org.au::3f57525f-3997-4264-8b51-678a86bce393" providerId="AD" clId="Web-{4535212F-0771-F3B0-4D7A-F232F7927363}" dt="2021-03-22T00:00:21.469" v="51" actId="20577"/>
          <ac:spMkLst>
            <pc:docMk/>
            <pc:sldMk cId="1702315228" sldId="281"/>
            <ac:spMk id="2" creationId="{312B044E-F381-4230-BFEA-4F29E32AB3B7}"/>
          </ac:spMkLst>
        </pc:spChg>
        <pc:spChg chg="mod">
          <ac:chgData name="Janelle Kennard" userId="S::jkennard@actparents.org.au::3f57525f-3997-4264-8b51-678a86bce393" providerId="AD" clId="Web-{4535212F-0771-F3B0-4D7A-F232F7927363}" dt="2021-03-22T00:06:24.024" v="106" actId="20577"/>
          <ac:spMkLst>
            <pc:docMk/>
            <pc:sldMk cId="1702315228" sldId="281"/>
            <ac:spMk id="3" creationId="{B612D73F-C93A-4D12-8FCE-6367F1F131D6}"/>
          </ac:spMkLst>
        </pc:spChg>
      </pc:sldChg>
      <pc:sldChg chg="modSp add ord replId">
        <pc:chgData name="Janelle Kennard" userId="S::jkennard@actparents.org.au::3f57525f-3997-4264-8b51-678a86bce393" providerId="AD" clId="Web-{4535212F-0771-F3B0-4D7A-F232F7927363}" dt="2021-03-22T02:44:17.599" v="189" actId="1076"/>
        <pc:sldMkLst>
          <pc:docMk/>
          <pc:sldMk cId="185503381" sldId="286"/>
        </pc:sldMkLst>
        <pc:spChg chg="mod">
          <ac:chgData name="Janelle Kennard" userId="S::jkennard@actparents.org.au::3f57525f-3997-4264-8b51-678a86bce393" providerId="AD" clId="Web-{4535212F-0771-F3B0-4D7A-F232F7927363}" dt="2021-03-22T02:44:07.942" v="188" actId="1076"/>
          <ac:spMkLst>
            <pc:docMk/>
            <pc:sldMk cId="185503381" sldId="286"/>
            <ac:spMk id="2" creationId="{312B044E-F381-4230-BFEA-4F29E32AB3B7}"/>
          </ac:spMkLst>
        </pc:spChg>
        <pc:spChg chg="mod">
          <ac:chgData name="Janelle Kennard" userId="S::jkennard@actparents.org.au::3f57525f-3997-4264-8b51-678a86bce393" providerId="AD" clId="Web-{4535212F-0771-F3B0-4D7A-F232F7927363}" dt="2021-03-22T02:44:17.599" v="189" actId="1076"/>
          <ac:spMkLst>
            <pc:docMk/>
            <pc:sldMk cId="185503381" sldId="286"/>
            <ac:spMk id="3" creationId="{B612D73F-C93A-4D12-8FCE-6367F1F131D6}"/>
          </ac:spMkLst>
        </pc:spChg>
      </pc:sldChg>
      <pc:sldChg chg="modSp add ord replId modNotes">
        <pc:chgData name="Janelle Kennard" userId="S::jkennard@actparents.org.au::3f57525f-3997-4264-8b51-678a86bce393" providerId="AD" clId="Web-{4535212F-0771-F3B0-4D7A-F232F7927363}" dt="2021-03-22T02:58:04.088" v="789"/>
        <pc:sldMkLst>
          <pc:docMk/>
          <pc:sldMk cId="3054332503" sldId="287"/>
        </pc:sldMkLst>
        <pc:spChg chg="mod">
          <ac:chgData name="Janelle Kennard" userId="S::jkennard@actparents.org.au::3f57525f-3997-4264-8b51-678a86bce393" providerId="AD" clId="Web-{4535212F-0771-F3B0-4D7A-F232F7927363}" dt="2021-03-22T02:45:02.287" v="206" actId="20577"/>
          <ac:spMkLst>
            <pc:docMk/>
            <pc:sldMk cId="3054332503" sldId="287"/>
            <ac:spMk id="2" creationId="{A4249076-8BBC-4836-BC31-E5B1C364666F}"/>
          </ac:spMkLst>
        </pc:spChg>
        <pc:spChg chg="mod">
          <ac:chgData name="Janelle Kennard" userId="S::jkennard@actparents.org.au::3f57525f-3997-4264-8b51-678a86bce393" providerId="AD" clId="Web-{4535212F-0771-F3B0-4D7A-F232F7927363}" dt="2021-03-22T02:57:17.900" v="710" actId="20577"/>
          <ac:spMkLst>
            <pc:docMk/>
            <pc:sldMk cId="3054332503" sldId="287"/>
            <ac:spMk id="7" creationId="{03D0CB86-A05B-4933-A39E-4EE664BEF694}"/>
          </ac:spMkLst>
        </pc:spChg>
      </pc:sldChg>
      <pc:sldChg chg="modSp add ord replId modNotes">
        <pc:chgData name="Janelle Kennard" userId="S::jkennard@actparents.org.au::3f57525f-3997-4264-8b51-678a86bce393" providerId="AD" clId="Web-{4535212F-0771-F3B0-4D7A-F232F7927363}" dt="2021-03-22T03:28:54.916" v="1380"/>
        <pc:sldMkLst>
          <pc:docMk/>
          <pc:sldMk cId="2442690055" sldId="290"/>
        </pc:sldMkLst>
        <pc:spChg chg="mod">
          <ac:chgData name="Janelle Kennard" userId="S::jkennard@actparents.org.au::3f57525f-3997-4264-8b51-678a86bce393" providerId="AD" clId="Web-{4535212F-0771-F3B0-4D7A-F232F7927363}" dt="2021-03-22T02:58:54.652" v="824" actId="20577"/>
          <ac:spMkLst>
            <pc:docMk/>
            <pc:sldMk cId="2442690055" sldId="290"/>
            <ac:spMk id="2" creationId="{A4249076-8BBC-4836-BC31-E5B1C364666F}"/>
          </ac:spMkLst>
        </pc:spChg>
        <pc:spChg chg="mod">
          <ac:chgData name="Janelle Kennard" userId="S::jkennard@actparents.org.au::3f57525f-3997-4264-8b51-678a86bce393" providerId="AD" clId="Web-{4535212F-0771-F3B0-4D7A-F232F7927363}" dt="2021-03-22T03:22:32.438" v="1289" actId="20577"/>
          <ac:spMkLst>
            <pc:docMk/>
            <pc:sldMk cId="2442690055" sldId="290"/>
            <ac:spMk id="3" creationId="{3BDEE39E-A786-440A-8B3E-EEB8E55E7DB5}"/>
          </ac:spMkLst>
        </pc:spChg>
      </pc:sldChg>
      <pc:sldChg chg="addSp modSp add replId modNotes">
        <pc:chgData name="Janelle Kennard" userId="S::jkennard@actparents.org.au::3f57525f-3997-4264-8b51-678a86bce393" providerId="AD" clId="Web-{4535212F-0771-F3B0-4D7A-F232F7927363}" dt="2021-03-22T03:16:36.194" v="1084" actId="1076"/>
        <pc:sldMkLst>
          <pc:docMk/>
          <pc:sldMk cId="1832292878" sldId="291"/>
        </pc:sldMkLst>
        <pc:spChg chg="mod">
          <ac:chgData name="Janelle Kennard" userId="S::jkennard@actparents.org.au::3f57525f-3997-4264-8b51-678a86bce393" providerId="AD" clId="Web-{4535212F-0771-F3B0-4D7A-F232F7927363}" dt="2021-03-22T03:10:51.826" v="926" actId="20577"/>
          <ac:spMkLst>
            <pc:docMk/>
            <pc:sldMk cId="1832292878" sldId="291"/>
            <ac:spMk id="2" creationId="{A4249076-8BBC-4836-BC31-E5B1C364666F}"/>
          </ac:spMkLst>
        </pc:spChg>
        <pc:spChg chg="mod">
          <ac:chgData name="Janelle Kennard" userId="S::jkennard@actparents.org.au::3f57525f-3997-4264-8b51-678a86bce393" providerId="AD" clId="Web-{4535212F-0771-F3B0-4D7A-F232F7927363}" dt="2021-03-22T03:16:20.303" v="1080" actId="20577"/>
          <ac:spMkLst>
            <pc:docMk/>
            <pc:sldMk cId="1832292878" sldId="291"/>
            <ac:spMk id="7" creationId="{03D0CB86-A05B-4933-A39E-4EE664BEF694}"/>
          </ac:spMkLst>
        </pc:spChg>
        <pc:picChg chg="add mod">
          <ac:chgData name="Janelle Kennard" userId="S::jkennard@actparents.org.au::3f57525f-3997-4264-8b51-678a86bce393" providerId="AD" clId="Web-{4535212F-0771-F3B0-4D7A-F232F7927363}" dt="2021-03-22T03:16:23.835" v="1081" actId="1076"/>
          <ac:picMkLst>
            <pc:docMk/>
            <pc:sldMk cId="1832292878" sldId="291"/>
            <ac:picMk id="3" creationId="{1C4D85AB-5B56-4341-A4E1-2B63F46C16BB}"/>
          </ac:picMkLst>
        </pc:picChg>
        <pc:picChg chg="add mod">
          <ac:chgData name="Janelle Kennard" userId="S::jkennard@actparents.org.au::3f57525f-3997-4264-8b51-678a86bce393" providerId="AD" clId="Web-{4535212F-0771-F3B0-4D7A-F232F7927363}" dt="2021-03-22T03:16:28.757" v="1082" actId="1076"/>
          <ac:picMkLst>
            <pc:docMk/>
            <pc:sldMk cId="1832292878" sldId="291"/>
            <ac:picMk id="4" creationId="{8E0DC3A2-1669-4BA3-9505-EADB324C9F8A}"/>
          </ac:picMkLst>
        </pc:picChg>
        <pc:picChg chg="add mod">
          <ac:chgData name="Janelle Kennard" userId="S::jkennard@actparents.org.au::3f57525f-3997-4264-8b51-678a86bce393" providerId="AD" clId="Web-{4535212F-0771-F3B0-4D7A-F232F7927363}" dt="2021-03-22T03:16:33.241" v="1083" actId="1076"/>
          <ac:picMkLst>
            <pc:docMk/>
            <pc:sldMk cId="1832292878" sldId="291"/>
            <ac:picMk id="6" creationId="{8360E687-B019-4516-8E00-2C14B1D22027}"/>
          </ac:picMkLst>
        </pc:picChg>
        <pc:picChg chg="add mod">
          <ac:chgData name="Janelle Kennard" userId="S::jkennard@actparents.org.au::3f57525f-3997-4264-8b51-678a86bce393" providerId="AD" clId="Web-{4535212F-0771-F3B0-4D7A-F232F7927363}" dt="2021-03-22T03:16:36.194" v="1084" actId="1076"/>
          <ac:picMkLst>
            <pc:docMk/>
            <pc:sldMk cId="1832292878" sldId="291"/>
            <ac:picMk id="8" creationId="{2B215F8F-C40B-4431-9470-0970B1CC661C}"/>
          </ac:picMkLst>
        </pc:picChg>
      </pc:sldChg>
      <pc:sldChg chg="addSp delSp modSp add ord replId">
        <pc:chgData name="Janelle Kennard" userId="S::jkennard@actparents.org.au::3f57525f-3997-4264-8b51-678a86bce393" providerId="AD" clId="Web-{4535212F-0771-F3B0-4D7A-F232F7927363}" dt="2021-03-22T03:36:34.224" v="1392" actId="14100"/>
        <pc:sldMkLst>
          <pc:docMk/>
          <pc:sldMk cId="463094449" sldId="292"/>
        </pc:sldMkLst>
        <pc:spChg chg="mod">
          <ac:chgData name="Janelle Kennard" userId="S::jkennard@actparents.org.au::3f57525f-3997-4264-8b51-678a86bce393" providerId="AD" clId="Web-{4535212F-0771-F3B0-4D7A-F232F7927363}" dt="2021-03-22T03:35:23.816" v="1386" actId="20577"/>
          <ac:spMkLst>
            <pc:docMk/>
            <pc:sldMk cId="463094449" sldId="292"/>
            <ac:spMk id="2" creationId="{312B044E-F381-4230-BFEA-4F29E32AB3B7}"/>
          </ac:spMkLst>
        </pc:spChg>
        <pc:spChg chg="mod">
          <ac:chgData name="Janelle Kennard" userId="S::jkennard@actparents.org.au::3f57525f-3997-4264-8b51-678a86bce393" providerId="AD" clId="Web-{4535212F-0771-F3B0-4D7A-F232F7927363}" dt="2021-03-22T03:35:30.379" v="1388" actId="20577"/>
          <ac:spMkLst>
            <pc:docMk/>
            <pc:sldMk cId="463094449" sldId="292"/>
            <ac:spMk id="3" creationId="{B612D73F-C93A-4D12-8FCE-6367F1F131D6}"/>
          </ac:spMkLst>
        </pc:spChg>
        <pc:picChg chg="del">
          <ac:chgData name="Janelle Kennard" userId="S::jkennard@actparents.org.au::3f57525f-3997-4264-8b51-678a86bce393" providerId="AD" clId="Web-{4535212F-0771-F3B0-4D7A-F232F7927363}" dt="2021-03-22T03:36:30.146" v="1390"/>
          <ac:picMkLst>
            <pc:docMk/>
            <pc:sldMk cId="463094449" sldId="292"/>
            <ac:picMk id="4" creationId="{77ED201B-35C0-4B63-AFBD-0A4745ABE40F}"/>
          </ac:picMkLst>
        </pc:picChg>
        <pc:picChg chg="add mod">
          <ac:chgData name="Janelle Kennard" userId="S::jkennard@actparents.org.au::3f57525f-3997-4264-8b51-678a86bce393" providerId="AD" clId="Web-{4535212F-0771-F3B0-4D7A-F232F7927363}" dt="2021-03-22T03:36:34.224" v="1392" actId="14100"/>
          <ac:picMkLst>
            <pc:docMk/>
            <pc:sldMk cId="463094449" sldId="292"/>
            <ac:picMk id="5" creationId="{C0391537-14DF-40B1-A20C-6A6C03DCE164}"/>
          </ac:picMkLst>
        </pc:picChg>
      </pc:sldChg>
    </pc:docChg>
  </pc:docChgLst>
  <pc:docChgLst>
    <pc:chgData name="Veronica Elliott" userId="S::velliott@actparents.org.au::7c4521b9-f100-4efc-b260-3dafb266c6a5" providerId="AD" clId="Web-{33383C08-8245-B1A2-DFC3-8A5EF8820C84}"/>
    <pc:docChg chg="modSld sldOrd">
      <pc:chgData name="Veronica Elliott" userId="S::velliott@actparents.org.au::7c4521b9-f100-4efc-b260-3dafb266c6a5" providerId="AD" clId="Web-{33383C08-8245-B1A2-DFC3-8A5EF8820C84}" dt="2021-03-22T02:34:11.360" v="43" actId="20577"/>
      <pc:docMkLst>
        <pc:docMk/>
      </pc:docMkLst>
      <pc:sldChg chg="modNotes">
        <pc:chgData name="Veronica Elliott" userId="S::velliott@actparents.org.au::7c4521b9-f100-4efc-b260-3dafb266c6a5" providerId="AD" clId="Web-{33383C08-8245-B1A2-DFC3-8A5EF8820C84}" dt="2021-03-22T02:10:43.834" v="6"/>
        <pc:sldMkLst>
          <pc:docMk/>
          <pc:sldMk cId="1428161254" sldId="267"/>
        </pc:sldMkLst>
      </pc:sldChg>
      <pc:sldChg chg="modSp">
        <pc:chgData name="Veronica Elliott" userId="S::velliott@actparents.org.au::7c4521b9-f100-4efc-b260-3dafb266c6a5" providerId="AD" clId="Web-{33383C08-8245-B1A2-DFC3-8A5EF8820C84}" dt="2021-03-22T02:34:11.360" v="43" actId="20577"/>
        <pc:sldMkLst>
          <pc:docMk/>
          <pc:sldMk cId="3758025580" sldId="277"/>
        </pc:sldMkLst>
        <pc:spChg chg="mod">
          <ac:chgData name="Veronica Elliott" userId="S::velliott@actparents.org.au::7c4521b9-f100-4efc-b260-3dafb266c6a5" providerId="AD" clId="Web-{33383C08-8245-B1A2-DFC3-8A5EF8820C84}" dt="2021-03-22T02:17:31.165" v="22" actId="1076"/>
          <ac:spMkLst>
            <pc:docMk/>
            <pc:sldMk cId="3758025580" sldId="277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33383C08-8245-B1A2-DFC3-8A5EF8820C84}" dt="2021-03-22T02:34:11.360" v="43" actId="20577"/>
          <ac:spMkLst>
            <pc:docMk/>
            <pc:sldMk cId="3758025580" sldId="277"/>
            <ac:spMk id="7" creationId="{03D0CB86-A05B-4933-A39E-4EE664BEF694}"/>
          </ac:spMkLst>
        </pc:spChg>
      </pc:sldChg>
      <pc:sldChg chg="modNotes">
        <pc:chgData name="Veronica Elliott" userId="S::velliott@actparents.org.au::7c4521b9-f100-4efc-b260-3dafb266c6a5" providerId="AD" clId="Web-{33383C08-8245-B1A2-DFC3-8A5EF8820C84}" dt="2021-03-22T02:33:11.438" v="24"/>
        <pc:sldMkLst>
          <pc:docMk/>
          <pc:sldMk cId="1702315228" sldId="281"/>
        </pc:sldMkLst>
      </pc:sldChg>
      <pc:sldChg chg="ord">
        <pc:chgData name="Veronica Elliott" userId="S::velliott@actparents.org.au::7c4521b9-f100-4efc-b260-3dafb266c6a5" providerId="AD" clId="Web-{33383C08-8245-B1A2-DFC3-8A5EF8820C84}" dt="2021-03-22T02:13:39.304" v="7"/>
        <pc:sldMkLst>
          <pc:docMk/>
          <pc:sldMk cId="2675722738" sldId="284"/>
        </pc:sldMkLst>
      </pc:sldChg>
    </pc:docChg>
  </pc:docChgLst>
  <pc:docChgLst>
    <pc:chgData name="Janelle Kennard" userId="S::jkennard@actparents.org.au::3f57525f-3997-4264-8b51-678a86bce393" providerId="AD" clId="Web-{BB99E8BB-71BE-94FC-7006-154048ABF8DF}"/>
    <pc:docChg chg="addSld modSld sldOrd">
      <pc:chgData name="Janelle Kennard" userId="S::jkennard@actparents.org.au::3f57525f-3997-4264-8b51-678a86bce393" providerId="AD" clId="Web-{BB99E8BB-71BE-94FC-7006-154048ABF8DF}" dt="2021-03-18T22:54:10.990" v="761" actId="20577"/>
      <pc:docMkLst>
        <pc:docMk/>
      </pc:docMkLst>
      <pc:sldChg chg="modSp modNotes">
        <pc:chgData name="Janelle Kennard" userId="S::jkennard@actparents.org.au::3f57525f-3997-4264-8b51-678a86bce393" providerId="AD" clId="Web-{BB99E8BB-71BE-94FC-7006-154048ABF8DF}" dt="2021-03-18T22:22:29.276" v="373"/>
        <pc:sldMkLst>
          <pc:docMk/>
          <pc:sldMk cId="1428161254" sldId="267"/>
        </pc:sldMkLst>
        <pc:spChg chg="mod">
          <ac:chgData name="Janelle Kennard" userId="S::jkennard@actparents.org.au::3f57525f-3997-4264-8b51-678a86bce393" providerId="AD" clId="Web-{BB99E8BB-71BE-94FC-7006-154048ABF8DF}" dt="2021-03-18T22:15:47.858" v="69" actId="20577"/>
          <ac:spMkLst>
            <pc:docMk/>
            <pc:sldMk cId="1428161254" sldId="267"/>
            <ac:spMk id="7" creationId="{7D8D45C9-EA87-46DD-8A47-6B4879E19EB3}"/>
          </ac:spMkLst>
        </pc:spChg>
        <pc:spChg chg="mod">
          <ac:chgData name="Janelle Kennard" userId="S::jkennard@actparents.org.au::3f57525f-3997-4264-8b51-678a86bce393" providerId="AD" clId="Web-{BB99E8BB-71BE-94FC-7006-154048ABF8DF}" dt="2021-03-18T22:21:55.947" v="364" actId="20577"/>
          <ac:spMkLst>
            <pc:docMk/>
            <pc:sldMk cId="1428161254" sldId="267"/>
            <ac:spMk id="18" creationId="{41358F83-6D00-47A5-BFC8-B36C1555EBD2}"/>
          </ac:spMkLst>
        </pc:spChg>
      </pc:sldChg>
      <pc:sldChg chg="modSp">
        <pc:chgData name="Janelle Kennard" userId="S::jkennard@actparents.org.au::3f57525f-3997-4264-8b51-678a86bce393" providerId="AD" clId="Web-{BB99E8BB-71BE-94FC-7006-154048ABF8DF}" dt="2021-03-18T22:11:21.287" v="17" actId="20577"/>
        <pc:sldMkLst>
          <pc:docMk/>
          <pc:sldMk cId="3747954608" sldId="274"/>
        </pc:sldMkLst>
        <pc:spChg chg="mod">
          <ac:chgData name="Janelle Kennard" userId="S::jkennard@actparents.org.au::3f57525f-3997-4264-8b51-678a86bce393" providerId="AD" clId="Web-{BB99E8BB-71BE-94FC-7006-154048ABF8DF}" dt="2021-03-18T22:11:21.287" v="17" actId="20577"/>
          <ac:spMkLst>
            <pc:docMk/>
            <pc:sldMk cId="3747954608" sldId="274"/>
            <ac:spMk id="2" creationId="{A4249076-8BBC-4836-BC31-E5B1C364666F}"/>
          </ac:spMkLst>
        </pc:spChg>
      </pc:sldChg>
      <pc:sldChg chg="modSp">
        <pc:chgData name="Janelle Kennard" userId="S::jkennard@actparents.org.au::3f57525f-3997-4264-8b51-678a86bce393" providerId="AD" clId="Web-{BB99E8BB-71BE-94FC-7006-154048ABF8DF}" dt="2021-03-18T22:11:39.709" v="19" actId="20577"/>
        <pc:sldMkLst>
          <pc:docMk/>
          <pc:sldMk cId="2047756030" sldId="275"/>
        </pc:sldMkLst>
        <pc:spChg chg="mod">
          <ac:chgData name="Janelle Kennard" userId="S::jkennard@actparents.org.au::3f57525f-3997-4264-8b51-678a86bce393" providerId="AD" clId="Web-{BB99E8BB-71BE-94FC-7006-154048ABF8DF}" dt="2021-03-18T22:11:39.709" v="19" actId="20577"/>
          <ac:spMkLst>
            <pc:docMk/>
            <pc:sldMk cId="2047756030" sldId="275"/>
            <ac:spMk id="2" creationId="{A4249076-8BBC-4836-BC31-E5B1C364666F}"/>
          </ac:spMkLst>
        </pc:spChg>
      </pc:sldChg>
      <pc:sldChg chg="modSp">
        <pc:chgData name="Janelle Kennard" userId="S::jkennard@actparents.org.au::3f57525f-3997-4264-8b51-678a86bce393" providerId="AD" clId="Web-{BB99E8BB-71BE-94FC-7006-154048ABF8DF}" dt="2021-03-18T22:32:30.810" v="706" actId="20577"/>
        <pc:sldMkLst>
          <pc:docMk/>
          <pc:sldMk cId="3758025580" sldId="277"/>
        </pc:sldMkLst>
        <pc:spChg chg="mod">
          <ac:chgData name="Janelle Kennard" userId="S::jkennard@actparents.org.au::3f57525f-3997-4264-8b51-678a86bce393" providerId="AD" clId="Web-{BB99E8BB-71BE-94FC-7006-154048ABF8DF}" dt="2021-03-18T22:32:30.810" v="706" actId="20577"/>
          <ac:spMkLst>
            <pc:docMk/>
            <pc:sldMk cId="3758025580" sldId="277"/>
            <ac:spMk id="2" creationId="{A4249076-8BBC-4836-BC31-E5B1C364666F}"/>
          </ac:spMkLst>
        </pc:spChg>
      </pc:sldChg>
      <pc:sldChg chg="modSp">
        <pc:chgData name="Janelle Kennard" userId="S::jkennard@actparents.org.au::3f57525f-3997-4264-8b51-678a86bce393" providerId="AD" clId="Web-{BB99E8BB-71BE-94FC-7006-154048ABF8DF}" dt="2021-03-18T22:30:54.042" v="702" actId="14100"/>
        <pc:sldMkLst>
          <pc:docMk/>
          <pc:sldMk cId="2710284192" sldId="280"/>
        </pc:sldMkLst>
        <pc:spChg chg="mod">
          <ac:chgData name="Janelle Kennard" userId="S::jkennard@actparents.org.au::3f57525f-3997-4264-8b51-678a86bce393" providerId="AD" clId="Web-{BB99E8BB-71BE-94FC-7006-154048ABF8DF}" dt="2021-03-18T22:30:54.042" v="702" actId="14100"/>
          <ac:spMkLst>
            <pc:docMk/>
            <pc:sldMk cId="2710284192" sldId="280"/>
            <ac:spMk id="2" creationId="{A4249076-8BBC-4836-BC31-E5B1C364666F}"/>
          </ac:spMkLst>
        </pc:spChg>
        <pc:spChg chg="mod">
          <ac:chgData name="Janelle Kennard" userId="S::jkennard@actparents.org.au::3f57525f-3997-4264-8b51-678a86bce393" providerId="AD" clId="Web-{BB99E8BB-71BE-94FC-7006-154048ABF8DF}" dt="2021-03-18T22:30:19.447" v="696" actId="20577"/>
          <ac:spMkLst>
            <pc:docMk/>
            <pc:sldMk cId="2710284192" sldId="280"/>
            <ac:spMk id="3" creationId="{127CB465-E191-49A4-98DD-7F98E9FAAD4A}"/>
          </ac:spMkLst>
        </pc:spChg>
        <pc:picChg chg="mod">
          <ac:chgData name="Janelle Kennard" userId="S::jkennard@actparents.org.au::3f57525f-3997-4264-8b51-678a86bce393" providerId="AD" clId="Web-{BB99E8BB-71BE-94FC-7006-154048ABF8DF}" dt="2021-03-18T22:30:35.228" v="698" actId="14100"/>
          <ac:picMkLst>
            <pc:docMk/>
            <pc:sldMk cId="2710284192" sldId="280"/>
            <ac:picMk id="4" creationId="{327540CA-EEB3-4F29-B6F8-36A1F7B16A20}"/>
          </ac:picMkLst>
        </pc:picChg>
      </pc:sldChg>
      <pc:sldChg chg="modSp add ord replId">
        <pc:chgData name="Janelle Kennard" userId="S::jkennard@actparents.org.au::3f57525f-3997-4264-8b51-678a86bce393" providerId="AD" clId="Web-{BB99E8BB-71BE-94FC-7006-154048ABF8DF}" dt="2021-03-18T22:19:22.974" v="257" actId="20577"/>
        <pc:sldMkLst>
          <pc:docMk/>
          <pc:sldMk cId="695059817" sldId="282"/>
        </pc:sldMkLst>
        <pc:spChg chg="mod">
          <ac:chgData name="Janelle Kennard" userId="S::jkennard@actparents.org.au::3f57525f-3997-4264-8b51-678a86bce393" providerId="AD" clId="Web-{BB99E8BB-71BE-94FC-7006-154048ABF8DF}" dt="2021-03-18T22:15:15.935" v="62" actId="20577"/>
          <ac:spMkLst>
            <pc:docMk/>
            <pc:sldMk cId="695059817" sldId="282"/>
            <ac:spMk id="2" creationId="{A4249076-8BBC-4836-BC31-E5B1C364666F}"/>
          </ac:spMkLst>
        </pc:spChg>
        <pc:spChg chg="mod">
          <ac:chgData name="Janelle Kennard" userId="S::jkennard@actparents.org.au::3f57525f-3997-4264-8b51-678a86bce393" providerId="AD" clId="Web-{BB99E8BB-71BE-94FC-7006-154048ABF8DF}" dt="2021-03-18T22:19:22.974" v="257" actId="20577"/>
          <ac:spMkLst>
            <pc:docMk/>
            <pc:sldMk cId="695059817" sldId="282"/>
            <ac:spMk id="3" creationId="{3BDEE39E-A786-440A-8B3E-EEB8E55E7DB5}"/>
          </ac:spMkLst>
        </pc:spChg>
      </pc:sldChg>
      <pc:sldChg chg="modSp modNotes">
        <pc:chgData name="Janelle Kennard" userId="S::jkennard@actparents.org.au::3f57525f-3997-4264-8b51-678a86bce393" providerId="AD" clId="Web-{BB99E8BB-71BE-94FC-7006-154048ABF8DF}" dt="2021-03-18T22:54:10.990" v="761" actId="20577"/>
        <pc:sldMkLst>
          <pc:docMk/>
          <pc:sldMk cId="734849616" sldId="283"/>
        </pc:sldMkLst>
        <pc:spChg chg="mod">
          <ac:chgData name="Janelle Kennard" userId="S::jkennard@actparents.org.au::3f57525f-3997-4264-8b51-678a86bce393" providerId="AD" clId="Web-{BB99E8BB-71BE-94FC-7006-154048ABF8DF}" dt="2021-03-18T22:54:10.990" v="761" actId="20577"/>
          <ac:spMkLst>
            <pc:docMk/>
            <pc:sldMk cId="734849616" sldId="283"/>
            <ac:spMk id="3" creationId="{3BDEE39E-A786-440A-8B3E-EEB8E55E7DB5}"/>
          </ac:spMkLst>
        </pc:spChg>
      </pc:sldChg>
    </pc:docChg>
  </pc:docChgLst>
  <pc:docChgLst>
    <pc:chgData name="Veronica Elliott" userId="S::velliott@actparents.org.au::7c4521b9-f100-4efc-b260-3dafb266c6a5" providerId="AD" clId="Web-{DB5E0FA3-DDF4-9226-4351-FCC8DE69D5F9}"/>
    <pc:docChg chg="addSld modSld sldOrd">
      <pc:chgData name="Veronica Elliott" userId="S::velliott@actparents.org.au::7c4521b9-f100-4efc-b260-3dafb266c6a5" providerId="AD" clId="Web-{DB5E0FA3-DDF4-9226-4351-FCC8DE69D5F9}" dt="2021-03-22T03:14:26.262" v="505" actId="20577"/>
      <pc:docMkLst>
        <pc:docMk/>
      </pc:docMkLst>
      <pc:sldChg chg="modSp">
        <pc:chgData name="Veronica Elliott" userId="S::velliott@actparents.org.au::7c4521b9-f100-4efc-b260-3dafb266c6a5" providerId="AD" clId="Web-{DB5E0FA3-DDF4-9226-4351-FCC8DE69D5F9}" dt="2021-03-22T02:45:18.907" v="247" actId="20577"/>
        <pc:sldMkLst>
          <pc:docMk/>
          <pc:sldMk cId="3758025580" sldId="277"/>
        </pc:sldMkLst>
        <pc:spChg chg="mod">
          <ac:chgData name="Veronica Elliott" userId="S::velliott@actparents.org.au::7c4521b9-f100-4efc-b260-3dafb266c6a5" providerId="AD" clId="Web-{DB5E0FA3-DDF4-9226-4351-FCC8DE69D5F9}" dt="2021-03-22T02:45:18.907" v="247" actId="20577"/>
          <ac:spMkLst>
            <pc:docMk/>
            <pc:sldMk cId="3758025580" sldId="277"/>
            <ac:spMk id="7" creationId="{03D0CB86-A05B-4933-A39E-4EE664BEF694}"/>
          </ac:spMkLst>
        </pc:spChg>
      </pc:sldChg>
      <pc:sldChg chg="modSp add ord replId">
        <pc:chgData name="Veronica Elliott" userId="S::velliott@actparents.org.au::7c4521b9-f100-4efc-b260-3dafb266c6a5" providerId="AD" clId="Web-{DB5E0FA3-DDF4-9226-4351-FCC8DE69D5F9}" dt="2021-03-22T02:47:16.721" v="319" actId="20577"/>
        <pc:sldMkLst>
          <pc:docMk/>
          <pc:sldMk cId="4285797491" sldId="288"/>
        </pc:sldMkLst>
        <pc:spChg chg="mod">
          <ac:chgData name="Veronica Elliott" userId="S::velliott@actparents.org.au::7c4521b9-f100-4efc-b260-3dafb266c6a5" providerId="AD" clId="Web-{DB5E0FA3-DDF4-9226-4351-FCC8DE69D5F9}" dt="2021-03-22T02:47:07.955" v="318" actId="20577"/>
          <ac:spMkLst>
            <pc:docMk/>
            <pc:sldMk cId="4285797491" sldId="288"/>
            <ac:spMk id="2" creationId="{312B044E-F381-4230-BFEA-4F29E32AB3B7}"/>
          </ac:spMkLst>
        </pc:spChg>
        <pc:spChg chg="mod">
          <ac:chgData name="Veronica Elliott" userId="S::velliott@actparents.org.au::7c4521b9-f100-4efc-b260-3dafb266c6a5" providerId="AD" clId="Web-{DB5E0FA3-DDF4-9226-4351-FCC8DE69D5F9}" dt="2021-03-22T02:47:16.721" v="319" actId="20577"/>
          <ac:spMkLst>
            <pc:docMk/>
            <pc:sldMk cId="4285797491" sldId="288"/>
            <ac:spMk id="3" creationId="{B612D73F-C93A-4D12-8FCE-6367F1F131D6}"/>
          </ac:spMkLst>
        </pc:spChg>
      </pc:sldChg>
      <pc:sldChg chg="modSp add ord replId">
        <pc:chgData name="Veronica Elliott" userId="S::velliott@actparents.org.au::7c4521b9-f100-4efc-b260-3dafb266c6a5" providerId="AD" clId="Web-{DB5E0FA3-DDF4-9226-4351-FCC8DE69D5F9}" dt="2021-03-22T03:14:26.262" v="505" actId="20577"/>
        <pc:sldMkLst>
          <pc:docMk/>
          <pc:sldMk cId="1354560289" sldId="289"/>
        </pc:sldMkLst>
        <pc:spChg chg="mod">
          <ac:chgData name="Veronica Elliott" userId="S::velliott@actparents.org.au::7c4521b9-f100-4efc-b260-3dafb266c6a5" providerId="AD" clId="Web-{DB5E0FA3-DDF4-9226-4351-FCC8DE69D5F9}" dt="2021-03-22T03:08:22.785" v="499" actId="20577"/>
          <ac:spMkLst>
            <pc:docMk/>
            <pc:sldMk cId="1354560289" sldId="289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DB5E0FA3-DDF4-9226-4351-FCC8DE69D5F9}" dt="2021-03-22T03:14:26.262" v="505" actId="20577"/>
          <ac:spMkLst>
            <pc:docMk/>
            <pc:sldMk cId="1354560289" sldId="289"/>
            <ac:spMk id="3" creationId="{3BDEE39E-A786-440A-8B3E-EEB8E55E7DB5}"/>
          </ac:spMkLst>
        </pc:spChg>
      </pc:sldChg>
    </pc:docChg>
  </pc:docChgLst>
  <pc:docChgLst>
    <pc:chgData name="Janelle Kennard" userId="S::jkennard@actparents.org.au::3f57525f-3997-4264-8b51-678a86bce393" providerId="AD" clId="Web-{1BD12F18-D9B3-652B-1387-43C14FCA7A6E}"/>
    <pc:docChg chg="modSld">
      <pc:chgData name="Janelle Kennard" userId="S::jkennard@actparents.org.au::3f57525f-3997-4264-8b51-678a86bce393" providerId="AD" clId="Web-{1BD12F18-D9B3-652B-1387-43C14FCA7A6E}" dt="2021-05-04T23:55:37.480" v="213"/>
      <pc:docMkLst>
        <pc:docMk/>
      </pc:docMkLst>
      <pc:sldChg chg="modNotes">
        <pc:chgData name="Janelle Kennard" userId="S::jkennard@actparents.org.au::3f57525f-3997-4264-8b51-678a86bce393" providerId="AD" clId="Web-{1BD12F18-D9B3-652B-1387-43C14FCA7A6E}" dt="2021-05-04T23:49:24.528" v="89"/>
        <pc:sldMkLst>
          <pc:docMk/>
          <pc:sldMk cId="3764169659" sldId="256"/>
        </pc:sldMkLst>
      </pc:sldChg>
      <pc:sldChg chg="modNotes">
        <pc:chgData name="Janelle Kennard" userId="S::jkennard@actparents.org.au::3f57525f-3997-4264-8b51-678a86bce393" providerId="AD" clId="Web-{1BD12F18-D9B3-652B-1387-43C14FCA7A6E}" dt="2021-05-04T23:49:39.840" v="97"/>
        <pc:sldMkLst>
          <pc:docMk/>
          <pc:sldMk cId="3747954608" sldId="274"/>
        </pc:sldMkLst>
      </pc:sldChg>
      <pc:sldChg chg="modSp modNotes">
        <pc:chgData name="Janelle Kennard" userId="S::jkennard@actparents.org.au::3f57525f-3997-4264-8b51-678a86bce393" providerId="AD" clId="Web-{1BD12F18-D9B3-652B-1387-43C14FCA7A6E}" dt="2021-05-04T23:52:30.949" v="166" actId="20577"/>
        <pc:sldMkLst>
          <pc:docMk/>
          <pc:sldMk cId="3758025580" sldId="277"/>
        </pc:sldMkLst>
        <pc:spChg chg="mod">
          <ac:chgData name="Janelle Kennard" userId="S::jkennard@actparents.org.au::3f57525f-3997-4264-8b51-678a86bce393" providerId="AD" clId="Web-{1BD12F18-D9B3-652B-1387-43C14FCA7A6E}" dt="2021-05-04T23:52:30.949" v="166" actId="20577"/>
          <ac:spMkLst>
            <pc:docMk/>
            <pc:sldMk cId="3758025580" sldId="277"/>
            <ac:spMk id="7" creationId="{03D0CB86-A05B-4933-A39E-4EE664BEF694}"/>
          </ac:spMkLst>
        </pc:spChg>
      </pc:sldChg>
      <pc:sldChg chg="modNotes">
        <pc:chgData name="Janelle Kennard" userId="S::jkennard@actparents.org.au::3f57525f-3997-4264-8b51-678a86bce393" providerId="AD" clId="Web-{1BD12F18-D9B3-652B-1387-43C14FCA7A6E}" dt="2021-05-04T23:51:03.262" v="118"/>
        <pc:sldMkLst>
          <pc:docMk/>
          <pc:sldMk cId="2710284192" sldId="280"/>
        </pc:sldMkLst>
      </pc:sldChg>
      <pc:sldChg chg="modNotes">
        <pc:chgData name="Janelle Kennard" userId="S::jkennard@actparents.org.au::3f57525f-3997-4264-8b51-678a86bce393" providerId="AD" clId="Web-{1BD12F18-D9B3-652B-1387-43C14FCA7A6E}" dt="2021-05-04T23:55:37.480" v="213"/>
        <pc:sldMkLst>
          <pc:docMk/>
          <pc:sldMk cId="1702315228" sldId="281"/>
        </pc:sldMkLst>
      </pc:sldChg>
      <pc:sldChg chg="modNotes">
        <pc:chgData name="Janelle Kennard" userId="S::jkennard@actparents.org.au::3f57525f-3997-4264-8b51-678a86bce393" providerId="AD" clId="Web-{1BD12F18-D9B3-652B-1387-43C14FCA7A6E}" dt="2021-05-04T23:50:09.653" v="100"/>
        <pc:sldMkLst>
          <pc:docMk/>
          <pc:sldMk cId="695059817" sldId="282"/>
        </pc:sldMkLst>
      </pc:sldChg>
      <pc:sldChg chg="modSp">
        <pc:chgData name="Janelle Kennard" userId="S::jkennard@actparents.org.au::3f57525f-3997-4264-8b51-678a86bce393" providerId="AD" clId="Web-{1BD12F18-D9B3-652B-1387-43C14FCA7A6E}" dt="2021-05-04T23:55:17.339" v="193" actId="20577"/>
        <pc:sldMkLst>
          <pc:docMk/>
          <pc:sldMk cId="4099007682" sldId="285"/>
        </pc:sldMkLst>
        <pc:spChg chg="mod">
          <ac:chgData name="Janelle Kennard" userId="S::jkennard@actparents.org.au::3f57525f-3997-4264-8b51-678a86bce393" providerId="AD" clId="Web-{1BD12F18-D9B3-652B-1387-43C14FCA7A6E}" dt="2021-05-04T23:55:17.339" v="193" actId="20577"/>
          <ac:spMkLst>
            <pc:docMk/>
            <pc:sldMk cId="4099007682" sldId="285"/>
            <ac:spMk id="7" creationId="{03D0CB86-A05B-4933-A39E-4EE664BEF694}"/>
          </ac:spMkLst>
        </pc:spChg>
      </pc:sldChg>
      <pc:sldChg chg="modNotes">
        <pc:chgData name="Janelle Kennard" userId="S::jkennard@actparents.org.au::3f57525f-3997-4264-8b51-678a86bce393" providerId="AD" clId="Web-{1BD12F18-D9B3-652B-1387-43C14FCA7A6E}" dt="2021-05-04T23:49:50.075" v="99"/>
        <pc:sldMkLst>
          <pc:docMk/>
          <pc:sldMk cId="3665466150" sldId="293"/>
        </pc:sldMkLst>
      </pc:sldChg>
    </pc:docChg>
  </pc:docChgLst>
  <pc:docChgLst>
    <pc:chgData name="Veronica Elliott" userId="S::velliott@actparents.org.au::7c4521b9-f100-4efc-b260-3dafb266c6a5" providerId="AD" clId="Web-{D2486B22-DBFB-1E0D-A279-FCAC199617EC}"/>
    <pc:docChg chg="modSld">
      <pc:chgData name="Veronica Elliott" userId="S::velliott@actparents.org.au::7c4521b9-f100-4efc-b260-3dafb266c6a5" providerId="AD" clId="Web-{D2486B22-DBFB-1E0D-A279-FCAC199617EC}" dt="2021-03-19T03:53:38.121" v="459" actId="20577"/>
      <pc:docMkLst>
        <pc:docMk/>
      </pc:docMkLst>
      <pc:sldChg chg="modSp">
        <pc:chgData name="Veronica Elliott" userId="S::velliott@actparents.org.au::7c4521b9-f100-4efc-b260-3dafb266c6a5" providerId="AD" clId="Web-{D2486B22-DBFB-1E0D-A279-FCAC199617EC}" dt="2021-03-19T03:53:38.121" v="459" actId="20577"/>
        <pc:sldMkLst>
          <pc:docMk/>
          <pc:sldMk cId="3758025580" sldId="277"/>
        </pc:sldMkLst>
        <pc:spChg chg="mod">
          <ac:chgData name="Veronica Elliott" userId="S::velliott@actparents.org.au::7c4521b9-f100-4efc-b260-3dafb266c6a5" providerId="AD" clId="Web-{D2486B22-DBFB-1E0D-A279-FCAC199617EC}" dt="2021-03-19T03:47:04.758" v="34" actId="20577"/>
          <ac:spMkLst>
            <pc:docMk/>
            <pc:sldMk cId="3758025580" sldId="277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D2486B22-DBFB-1E0D-A279-FCAC199617EC}" dt="2021-03-19T03:53:38.121" v="459" actId="20577"/>
          <ac:spMkLst>
            <pc:docMk/>
            <pc:sldMk cId="3758025580" sldId="277"/>
            <ac:spMk id="7" creationId="{03D0CB86-A05B-4933-A39E-4EE664BEF694}"/>
          </ac:spMkLst>
        </pc:spChg>
      </pc:sldChg>
      <pc:sldChg chg="modSp">
        <pc:chgData name="Veronica Elliott" userId="S::velliott@actparents.org.au::7c4521b9-f100-4efc-b260-3dafb266c6a5" providerId="AD" clId="Web-{D2486B22-DBFB-1E0D-A279-FCAC199617EC}" dt="2021-03-19T03:46:10.726" v="4" actId="20577"/>
        <pc:sldMkLst>
          <pc:docMk/>
          <pc:sldMk cId="4099007682" sldId="285"/>
        </pc:sldMkLst>
        <pc:spChg chg="mod">
          <ac:chgData name="Veronica Elliott" userId="S::velliott@actparents.org.au::7c4521b9-f100-4efc-b260-3dafb266c6a5" providerId="AD" clId="Web-{D2486B22-DBFB-1E0D-A279-FCAC199617EC}" dt="2021-03-19T03:46:10.726" v="4" actId="20577"/>
          <ac:spMkLst>
            <pc:docMk/>
            <pc:sldMk cId="4099007682" sldId="285"/>
            <ac:spMk id="7" creationId="{03D0CB86-A05B-4933-A39E-4EE664BEF694}"/>
          </ac:spMkLst>
        </pc:spChg>
      </pc:sldChg>
    </pc:docChg>
  </pc:docChgLst>
  <pc:docChgLst>
    <pc:chgData name="Janelle Kennard" userId="3f57525f-3997-4264-8b51-678a86bce393" providerId="ADAL" clId="{2AC2E473-1EF2-455C-9988-6D9C944E412F}"/>
    <pc:docChg chg="custSel addSld delSld modSld">
      <pc:chgData name="Janelle Kennard" userId="3f57525f-3997-4264-8b51-678a86bce393" providerId="ADAL" clId="{2AC2E473-1EF2-455C-9988-6D9C944E412F}" dt="2021-04-23T03:08:00.902" v="486" actId="20577"/>
      <pc:docMkLst>
        <pc:docMk/>
      </pc:docMkLst>
      <pc:sldChg chg="modSp del mod">
        <pc:chgData name="Janelle Kennard" userId="3f57525f-3997-4264-8b51-678a86bce393" providerId="ADAL" clId="{2AC2E473-1EF2-455C-9988-6D9C944E412F}" dt="2021-04-23T02:57:44.700" v="20" actId="2696"/>
        <pc:sldMkLst>
          <pc:docMk/>
          <pc:sldMk cId="1428161254" sldId="267"/>
        </pc:sldMkLst>
        <pc:picChg chg="mod">
          <ac:chgData name="Janelle Kennard" userId="3f57525f-3997-4264-8b51-678a86bce393" providerId="ADAL" clId="{2AC2E473-1EF2-455C-9988-6D9C944E412F}" dt="2021-04-09T01:44:50.435" v="0" actId="1076"/>
          <ac:picMkLst>
            <pc:docMk/>
            <pc:sldMk cId="1428161254" sldId="267"/>
            <ac:picMk id="8" creationId="{7F42F0B5-8CE9-4965-B60A-4CFDDF9A77F7}"/>
          </ac:picMkLst>
        </pc:picChg>
      </pc:sldChg>
      <pc:sldChg chg="modNotesTx">
        <pc:chgData name="Janelle Kennard" userId="3f57525f-3997-4264-8b51-678a86bce393" providerId="ADAL" clId="{2AC2E473-1EF2-455C-9988-6D9C944E412F}" dt="2021-04-23T02:58:56.299" v="22" actId="20577"/>
        <pc:sldMkLst>
          <pc:docMk/>
          <pc:sldMk cId="3747954608" sldId="274"/>
        </pc:sldMkLst>
      </pc:sldChg>
      <pc:sldChg chg="modSp mod modNotesTx">
        <pc:chgData name="Janelle Kennard" userId="3f57525f-3997-4264-8b51-678a86bce393" providerId="ADAL" clId="{2AC2E473-1EF2-455C-9988-6D9C944E412F}" dt="2021-04-23T03:05:55.166" v="364" actId="20577"/>
        <pc:sldMkLst>
          <pc:docMk/>
          <pc:sldMk cId="3758025580" sldId="277"/>
        </pc:sldMkLst>
        <pc:spChg chg="mod">
          <ac:chgData name="Janelle Kennard" userId="3f57525f-3997-4264-8b51-678a86bce393" providerId="ADAL" clId="{2AC2E473-1EF2-455C-9988-6D9C944E412F}" dt="2021-04-23T03:05:29.182" v="270" actId="20577"/>
          <ac:spMkLst>
            <pc:docMk/>
            <pc:sldMk cId="3758025580" sldId="277"/>
            <ac:spMk id="7" creationId="{03D0CB86-A05B-4933-A39E-4EE664BEF694}"/>
          </ac:spMkLst>
        </pc:spChg>
      </pc:sldChg>
      <pc:sldChg chg="modNotesTx">
        <pc:chgData name="Janelle Kennard" userId="3f57525f-3997-4264-8b51-678a86bce393" providerId="ADAL" clId="{2AC2E473-1EF2-455C-9988-6D9C944E412F}" dt="2021-04-23T03:04:37.590" v="261" actId="20577"/>
        <pc:sldMkLst>
          <pc:docMk/>
          <pc:sldMk cId="2710284192" sldId="280"/>
        </pc:sldMkLst>
      </pc:sldChg>
      <pc:sldChg chg="modNotesTx">
        <pc:chgData name="Janelle Kennard" userId="3f57525f-3997-4264-8b51-678a86bce393" providerId="ADAL" clId="{2AC2E473-1EF2-455C-9988-6D9C944E412F}" dt="2021-04-23T03:06:47.449" v="400" actId="20577"/>
        <pc:sldMkLst>
          <pc:docMk/>
          <pc:sldMk cId="1702315228" sldId="281"/>
        </pc:sldMkLst>
      </pc:sldChg>
      <pc:sldChg chg="modNotesTx">
        <pc:chgData name="Janelle Kennard" userId="3f57525f-3997-4264-8b51-678a86bce393" providerId="ADAL" clId="{2AC2E473-1EF2-455C-9988-6D9C944E412F}" dt="2021-04-23T03:02:27.633" v="187" actId="20577"/>
        <pc:sldMkLst>
          <pc:docMk/>
          <pc:sldMk cId="695059817" sldId="282"/>
        </pc:sldMkLst>
      </pc:sldChg>
      <pc:sldChg chg="modNotesTx">
        <pc:chgData name="Janelle Kennard" userId="3f57525f-3997-4264-8b51-678a86bce393" providerId="ADAL" clId="{2AC2E473-1EF2-455C-9988-6D9C944E412F}" dt="2021-04-23T03:03:00.499" v="190" actId="20577"/>
        <pc:sldMkLst>
          <pc:docMk/>
          <pc:sldMk cId="734849616" sldId="283"/>
        </pc:sldMkLst>
      </pc:sldChg>
      <pc:sldChg chg="modNotesTx">
        <pc:chgData name="Janelle Kennard" userId="3f57525f-3997-4264-8b51-678a86bce393" providerId="ADAL" clId="{2AC2E473-1EF2-455C-9988-6D9C944E412F}" dt="2021-04-23T03:02:12.718" v="185" actId="20577"/>
        <pc:sldMkLst>
          <pc:docMk/>
          <pc:sldMk cId="2675722738" sldId="284"/>
        </pc:sldMkLst>
      </pc:sldChg>
      <pc:sldChg chg="modNotesTx">
        <pc:chgData name="Janelle Kennard" userId="3f57525f-3997-4264-8b51-678a86bce393" providerId="ADAL" clId="{2AC2E473-1EF2-455C-9988-6D9C944E412F}" dt="2021-04-23T03:08:00.902" v="486" actId="20577"/>
        <pc:sldMkLst>
          <pc:docMk/>
          <pc:sldMk cId="4099007682" sldId="285"/>
        </pc:sldMkLst>
      </pc:sldChg>
      <pc:sldChg chg="modSp mod">
        <pc:chgData name="Janelle Kennard" userId="3f57525f-3997-4264-8b51-678a86bce393" providerId="ADAL" clId="{2AC2E473-1EF2-455C-9988-6D9C944E412F}" dt="2021-04-23T01:28:51.413" v="19" actId="313"/>
        <pc:sldMkLst>
          <pc:docMk/>
          <pc:sldMk cId="2442690055" sldId="290"/>
        </pc:sldMkLst>
        <pc:spChg chg="mod">
          <ac:chgData name="Janelle Kennard" userId="3f57525f-3997-4264-8b51-678a86bce393" providerId="ADAL" clId="{2AC2E473-1EF2-455C-9988-6D9C944E412F}" dt="2021-04-23T01:28:51.413" v="19" actId="313"/>
          <ac:spMkLst>
            <pc:docMk/>
            <pc:sldMk cId="2442690055" sldId="290"/>
            <ac:spMk id="3" creationId="{3BDEE39E-A786-440A-8B3E-EEB8E55E7DB5}"/>
          </ac:spMkLst>
        </pc:spChg>
      </pc:sldChg>
      <pc:sldChg chg="modSp add mod modNotesTx">
        <pc:chgData name="Janelle Kennard" userId="3f57525f-3997-4264-8b51-678a86bce393" providerId="ADAL" clId="{2AC2E473-1EF2-455C-9988-6D9C944E412F}" dt="2021-04-23T03:01:20.092" v="182"/>
        <pc:sldMkLst>
          <pc:docMk/>
          <pc:sldMk cId="3665466150" sldId="293"/>
        </pc:sldMkLst>
        <pc:spChg chg="mod">
          <ac:chgData name="Janelle Kennard" userId="3f57525f-3997-4264-8b51-678a86bce393" providerId="ADAL" clId="{2AC2E473-1EF2-455C-9988-6D9C944E412F}" dt="2021-04-23T03:01:20.092" v="182"/>
          <ac:spMkLst>
            <pc:docMk/>
            <pc:sldMk cId="3665466150" sldId="293"/>
            <ac:spMk id="18" creationId="{41358F83-6D00-47A5-BFC8-B36C1555EBD2}"/>
          </ac:spMkLst>
        </pc:spChg>
      </pc:sldChg>
    </pc:docChg>
  </pc:docChgLst>
  <pc:docChgLst>
    <pc:chgData name="Veronica Elliott" userId="S::velliott@actparents.org.au::7c4521b9-f100-4efc-b260-3dafb266c6a5" providerId="AD" clId="Web-{A0ED6328-50C4-221D-6810-8BEABB5B5E30}"/>
    <pc:docChg chg="modSld">
      <pc:chgData name="Veronica Elliott" userId="S::velliott@actparents.org.au::7c4521b9-f100-4efc-b260-3dafb266c6a5" providerId="AD" clId="Web-{A0ED6328-50C4-221D-6810-8BEABB5B5E30}" dt="2021-03-15T02:57:53.658" v="28" actId="1076"/>
      <pc:docMkLst>
        <pc:docMk/>
      </pc:docMkLst>
      <pc:sldChg chg="modSp">
        <pc:chgData name="Veronica Elliott" userId="S::velliott@actparents.org.au::7c4521b9-f100-4efc-b260-3dafb266c6a5" providerId="AD" clId="Web-{A0ED6328-50C4-221D-6810-8BEABB5B5E30}" dt="2021-03-15T02:56:29.090" v="5" actId="20577"/>
        <pc:sldMkLst>
          <pc:docMk/>
          <pc:sldMk cId="3764169659" sldId="256"/>
        </pc:sldMkLst>
        <pc:spChg chg="mod">
          <ac:chgData name="Veronica Elliott" userId="S::velliott@actparents.org.au::7c4521b9-f100-4efc-b260-3dafb266c6a5" providerId="AD" clId="Web-{A0ED6328-50C4-221D-6810-8BEABB5B5E30}" dt="2021-03-15T02:56:29.090" v="5" actId="20577"/>
          <ac:spMkLst>
            <pc:docMk/>
            <pc:sldMk cId="3764169659" sldId="256"/>
            <ac:spMk id="2" creationId="{312B044E-F381-4230-BFEA-4F29E32AB3B7}"/>
          </ac:spMkLst>
        </pc:spChg>
      </pc:sldChg>
      <pc:sldChg chg="modSp">
        <pc:chgData name="Veronica Elliott" userId="S::velliott@actparents.org.au::7c4521b9-f100-4efc-b260-3dafb266c6a5" providerId="AD" clId="Web-{A0ED6328-50C4-221D-6810-8BEABB5B5E30}" dt="2021-03-15T02:56:51.982" v="17" actId="20577"/>
        <pc:sldMkLst>
          <pc:docMk/>
          <pc:sldMk cId="21594953" sldId="264"/>
        </pc:sldMkLst>
        <pc:spChg chg="mod">
          <ac:chgData name="Veronica Elliott" userId="S::velliott@actparents.org.au::7c4521b9-f100-4efc-b260-3dafb266c6a5" providerId="AD" clId="Web-{A0ED6328-50C4-221D-6810-8BEABB5B5E30}" dt="2021-03-15T02:56:51.982" v="17" actId="20577"/>
          <ac:spMkLst>
            <pc:docMk/>
            <pc:sldMk cId="21594953" sldId="264"/>
            <ac:spMk id="3" creationId="{3BDEE39E-A786-440A-8B3E-EEB8E55E7DB5}"/>
          </ac:spMkLst>
        </pc:spChg>
      </pc:sldChg>
      <pc:sldChg chg="modSp">
        <pc:chgData name="Veronica Elliott" userId="S::velliott@actparents.org.au::7c4521b9-f100-4efc-b260-3dafb266c6a5" providerId="AD" clId="Web-{A0ED6328-50C4-221D-6810-8BEABB5B5E30}" dt="2021-03-15T02:57:53.658" v="28" actId="1076"/>
        <pc:sldMkLst>
          <pc:docMk/>
          <pc:sldMk cId="1428161254" sldId="267"/>
        </pc:sldMkLst>
        <pc:spChg chg="mod">
          <ac:chgData name="Veronica Elliott" userId="S::velliott@actparents.org.au::7c4521b9-f100-4efc-b260-3dafb266c6a5" providerId="AD" clId="Web-{A0ED6328-50C4-221D-6810-8BEABB5B5E30}" dt="2021-03-15T02:57:53.658" v="28" actId="1076"/>
          <ac:spMkLst>
            <pc:docMk/>
            <pc:sldMk cId="1428161254" sldId="267"/>
            <ac:spMk id="18" creationId="{41358F83-6D00-47A5-BFC8-B36C1555EBD2}"/>
          </ac:spMkLst>
        </pc:spChg>
      </pc:sldChg>
      <pc:sldChg chg="modSp">
        <pc:chgData name="Veronica Elliott" userId="S::velliott@actparents.org.au::7c4521b9-f100-4efc-b260-3dafb266c6a5" providerId="AD" clId="Web-{A0ED6328-50C4-221D-6810-8BEABB5B5E30}" dt="2021-03-15T02:57:31.078" v="27" actId="20577"/>
        <pc:sldMkLst>
          <pc:docMk/>
          <pc:sldMk cId="2047756030" sldId="275"/>
        </pc:sldMkLst>
        <pc:spChg chg="mod">
          <ac:chgData name="Veronica Elliott" userId="S::velliott@actparents.org.au::7c4521b9-f100-4efc-b260-3dafb266c6a5" providerId="AD" clId="Web-{A0ED6328-50C4-221D-6810-8BEABB5B5E30}" dt="2021-03-15T02:57:31.078" v="27" actId="20577"/>
          <ac:spMkLst>
            <pc:docMk/>
            <pc:sldMk cId="2047756030" sldId="275"/>
            <ac:spMk id="3" creationId="{3BDEE39E-A786-440A-8B3E-EEB8E55E7DB5}"/>
          </ac:spMkLst>
        </pc:spChg>
      </pc:sldChg>
    </pc:docChg>
  </pc:docChgLst>
  <pc:docChgLst>
    <pc:chgData name="Veronica Elliott" userId="S::velliott@actparents.org.au::7c4521b9-f100-4efc-b260-3dafb266c6a5" providerId="AD" clId="Web-{A6EBCE59-10C7-3F5F-E38B-3EE744A589A2}"/>
    <pc:docChg chg="addSld delSld modSld sldOrd">
      <pc:chgData name="Veronica Elliott" userId="S::velliott@actparents.org.au::7c4521b9-f100-4efc-b260-3dafb266c6a5" providerId="AD" clId="Web-{A6EBCE59-10C7-3F5F-E38B-3EE744A589A2}" dt="2021-04-23T04:59:22.663" v="1004"/>
      <pc:docMkLst>
        <pc:docMk/>
      </pc:docMkLst>
      <pc:sldChg chg="modSp modNotes">
        <pc:chgData name="Veronica Elliott" userId="S::velliott@actparents.org.au::7c4521b9-f100-4efc-b260-3dafb266c6a5" providerId="AD" clId="Web-{A6EBCE59-10C7-3F5F-E38B-3EE744A589A2}" dt="2021-04-23T04:51:59.244" v="864"/>
        <pc:sldMkLst>
          <pc:docMk/>
          <pc:sldMk cId="1354560289" sldId="289"/>
        </pc:sldMkLst>
        <pc:spChg chg="mod">
          <ac:chgData name="Veronica Elliott" userId="S::velliott@actparents.org.au::7c4521b9-f100-4efc-b260-3dafb266c6a5" providerId="AD" clId="Web-{A6EBCE59-10C7-3F5F-E38B-3EE744A589A2}" dt="2021-04-23T03:52:31.414" v="130" actId="20577"/>
          <ac:spMkLst>
            <pc:docMk/>
            <pc:sldMk cId="1354560289" sldId="289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A6EBCE59-10C7-3F5F-E38B-3EE744A589A2}" dt="2021-04-23T03:49:09.536" v="123" actId="20577"/>
          <ac:spMkLst>
            <pc:docMk/>
            <pc:sldMk cId="1354560289" sldId="289"/>
            <ac:spMk id="3" creationId="{3BDEE39E-A786-440A-8B3E-EEB8E55E7DB5}"/>
          </ac:spMkLst>
        </pc:spChg>
      </pc:sldChg>
      <pc:sldChg chg="modSp add replId">
        <pc:chgData name="Veronica Elliott" userId="S::velliott@actparents.org.au::7c4521b9-f100-4efc-b260-3dafb266c6a5" providerId="AD" clId="Web-{A6EBCE59-10C7-3F5F-E38B-3EE744A589A2}" dt="2021-04-23T03:58:09.549" v="240" actId="20577"/>
        <pc:sldMkLst>
          <pc:docMk/>
          <pc:sldMk cId="870778724" sldId="294"/>
        </pc:sldMkLst>
        <pc:spChg chg="mod">
          <ac:chgData name="Veronica Elliott" userId="S::velliott@actparents.org.au::7c4521b9-f100-4efc-b260-3dafb266c6a5" providerId="AD" clId="Web-{A6EBCE59-10C7-3F5F-E38B-3EE744A589A2}" dt="2021-04-23T03:53:24.898" v="147" actId="20577"/>
          <ac:spMkLst>
            <pc:docMk/>
            <pc:sldMk cId="870778724" sldId="294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A6EBCE59-10C7-3F5F-E38B-3EE744A589A2}" dt="2021-04-23T03:58:09.549" v="240" actId="20577"/>
          <ac:spMkLst>
            <pc:docMk/>
            <pc:sldMk cId="870778724" sldId="294"/>
            <ac:spMk id="3" creationId="{3BDEE39E-A786-440A-8B3E-EEB8E55E7DB5}"/>
          </ac:spMkLst>
        </pc:spChg>
      </pc:sldChg>
      <pc:sldChg chg="modSp add ord replId">
        <pc:chgData name="Veronica Elliott" userId="S::velliott@actparents.org.au::7c4521b9-f100-4efc-b260-3dafb266c6a5" providerId="AD" clId="Web-{A6EBCE59-10C7-3F5F-E38B-3EE744A589A2}" dt="2021-04-23T04:27:24.226" v="521" actId="20577"/>
        <pc:sldMkLst>
          <pc:docMk/>
          <pc:sldMk cId="221307564" sldId="295"/>
        </pc:sldMkLst>
        <pc:spChg chg="mod">
          <ac:chgData name="Veronica Elliott" userId="S::velliott@actparents.org.au::7c4521b9-f100-4efc-b260-3dafb266c6a5" providerId="AD" clId="Web-{A6EBCE59-10C7-3F5F-E38B-3EE744A589A2}" dt="2021-04-23T04:03:08.259" v="315" actId="20577"/>
          <ac:spMkLst>
            <pc:docMk/>
            <pc:sldMk cId="221307564" sldId="295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A6EBCE59-10C7-3F5F-E38B-3EE744A589A2}" dt="2021-04-23T04:27:24.226" v="521" actId="20577"/>
          <ac:spMkLst>
            <pc:docMk/>
            <pc:sldMk cId="221307564" sldId="295"/>
            <ac:spMk id="3" creationId="{3BDEE39E-A786-440A-8B3E-EEB8E55E7DB5}"/>
          </ac:spMkLst>
        </pc:spChg>
      </pc:sldChg>
      <pc:sldChg chg="modSp add replId">
        <pc:chgData name="Veronica Elliott" userId="S::velliott@actparents.org.au::7c4521b9-f100-4efc-b260-3dafb266c6a5" providerId="AD" clId="Web-{A6EBCE59-10C7-3F5F-E38B-3EE744A589A2}" dt="2021-04-23T04:39:47.212" v="696" actId="20577"/>
        <pc:sldMkLst>
          <pc:docMk/>
          <pc:sldMk cId="609639833" sldId="296"/>
        </pc:sldMkLst>
        <pc:spChg chg="mod">
          <ac:chgData name="Veronica Elliott" userId="S::velliott@actparents.org.au::7c4521b9-f100-4efc-b260-3dafb266c6a5" providerId="AD" clId="Web-{A6EBCE59-10C7-3F5F-E38B-3EE744A589A2}" dt="2021-04-23T04:28:53.556" v="550" actId="20577"/>
          <ac:spMkLst>
            <pc:docMk/>
            <pc:sldMk cId="609639833" sldId="296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A6EBCE59-10C7-3F5F-E38B-3EE744A589A2}" dt="2021-04-23T04:39:47.212" v="696" actId="20577"/>
          <ac:spMkLst>
            <pc:docMk/>
            <pc:sldMk cId="609639833" sldId="296"/>
            <ac:spMk id="3" creationId="{3BDEE39E-A786-440A-8B3E-EEB8E55E7DB5}"/>
          </ac:spMkLst>
        </pc:spChg>
      </pc:sldChg>
      <pc:sldChg chg="new del">
        <pc:chgData name="Veronica Elliott" userId="S::velliott@actparents.org.au::7c4521b9-f100-4efc-b260-3dafb266c6a5" providerId="AD" clId="Web-{A6EBCE59-10C7-3F5F-E38B-3EE744A589A2}" dt="2021-04-23T04:40:27.151" v="698"/>
        <pc:sldMkLst>
          <pc:docMk/>
          <pc:sldMk cId="1084092411" sldId="297"/>
        </pc:sldMkLst>
      </pc:sldChg>
      <pc:sldChg chg="modSp add replId">
        <pc:chgData name="Veronica Elliott" userId="S::velliott@actparents.org.au::7c4521b9-f100-4efc-b260-3dafb266c6a5" providerId="AD" clId="Web-{A6EBCE59-10C7-3F5F-E38B-3EE744A589A2}" dt="2021-04-23T04:55:04.981" v="970" actId="20577"/>
        <pc:sldMkLst>
          <pc:docMk/>
          <pc:sldMk cId="2576693740" sldId="297"/>
        </pc:sldMkLst>
        <pc:spChg chg="mod">
          <ac:chgData name="Veronica Elliott" userId="S::velliott@actparents.org.au::7c4521b9-f100-4efc-b260-3dafb266c6a5" providerId="AD" clId="Web-{A6EBCE59-10C7-3F5F-E38B-3EE744A589A2}" dt="2021-04-23T04:53:56.792" v="922" actId="20577"/>
          <ac:spMkLst>
            <pc:docMk/>
            <pc:sldMk cId="2576693740" sldId="297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A6EBCE59-10C7-3F5F-E38B-3EE744A589A2}" dt="2021-04-23T04:55:04.981" v="970" actId="20577"/>
          <ac:spMkLst>
            <pc:docMk/>
            <pc:sldMk cId="2576693740" sldId="297"/>
            <ac:spMk id="3" creationId="{3BDEE39E-A786-440A-8B3E-EEB8E55E7DB5}"/>
          </ac:spMkLst>
        </pc:spChg>
      </pc:sldChg>
      <pc:sldChg chg="addSp delSp modSp add ord replId modNotes">
        <pc:chgData name="Veronica Elliott" userId="S::velliott@actparents.org.au::7c4521b9-f100-4efc-b260-3dafb266c6a5" providerId="AD" clId="Web-{A6EBCE59-10C7-3F5F-E38B-3EE744A589A2}" dt="2021-04-23T04:59:22.663" v="1004"/>
        <pc:sldMkLst>
          <pc:docMk/>
          <pc:sldMk cId="3184529863" sldId="298"/>
        </pc:sldMkLst>
        <pc:spChg chg="mod">
          <ac:chgData name="Veronica Elliott" userId="S::velliott@actparents.org.au::7c4521b9-f100-4efc-b260-3dafb266c6a5" providerId="AD" clId="Web-{A6EBCE59-10C7-3F5F-E38B-3EE744A589A2}" dt="2021-04-23T04:56:00.045" v="987" actId="20577"/>
          <ac:spMkLst>
            <pc:docMk/>
            <pc:sldMk cId="3184529863" sldId="298"/>
            <ac:spMk id="2" creationId="{312B044E-F381-4230-BFEA-4F29E32AB3B7}"/>
          </ac:spMkLst>
        </pc:spChg>
        <pc:spChg chg="mod">
          <ac:chgData name="Veronica Elliott" userId="S::velliott@actparents.org.au::7c4521b9-f100-4efc-b260-3dafb266c6a5" providerId="AD" clId="Web-{A6EBCE59-10C7-3F5F-E38B-3EE744A589A2}" dt="2021-04-23T04:55:54.232" v="982" actId="20577"/>
          <ac:spMkLst>
            <pc:docMk/>
            <pc:sldMk cId="3184529863" sldId="298"/>
            <ac:spMk id="3" creationId="{B612D73F-C93A-4D12-8FCE-6367F1F131D6}"/>
          </ac:spMkLst>
        </pc:spChg>
        <pc:picChg chg="del">
          <ac:chgData name="Veronica Elliott" userId="S::velliott@actparents.org.au::7c4521b9-f100-4efc-b260-3dafb266c6a5" providerId="AD" clId="Web-{A6EBCE59-10C7-3F5F-E38B-3EE744A589A2}" dt="2021-04-23T04:56:02.373" v="988"/>
          <ac:picMkLst>
            <pc:docMk/>
            <pc:sldMk cId="3184529863" sldId="298"/>
            <ac:picMk id="4" creationId="{77ED201B-35C0-4B63-AFBD-0A4745ABE40F}"/>
          </ac:picMkLst>
        </pc:picChg>
        <pc:picChg chg="add del mod">
          <ac:chgData name="Veronica Elliott" userId="S::velliott@actparents.org.au::7c4521b9-f100-4efc-b260-3dafb266c6a5" providerId="AD" clId="Web-{A6EBCE59-10C7-3F5F-E38B-3EE744A589A2}" dt="2021-04-23T04:58:11.879" v="996"/>
          <ac:picMkLst>
            <pc:docMk/>
            <pc:sldMk cId="3184529863" sldId="298"/>
            <ac:picMk id="5" creationId="{A70CA4D3-E59D-4493-8314-DD363F758FDD}"/>
          </ac:picMkLst>
        </pc:picChg>
        <pc:picChg chg="add del mod">
          <ac:chgData name="Veronica Elliott" userId="S::velliott@actparents.org.au::7c4521b9-f100-4efc-b260-3dafb266c6a5" providerId="AD" clId="Web-{A6EBCE59-10C7-3F5F-E38B-3EE744A589A2}" dt="2021-04-23T04:58:23.442" v="999"/>
          <ac:picMkLst>
            <pc:docMk/>
            <pc:sldMk cId="3184529863" sldId="298"/>
            <ac:picMk id="6" creationId="{973F0C3D-D319-4E51-AE80-F8E3C0911B3E}"/>
          </ac:picMkLst>
        </pc:picChg>
        <pc:picChg chg="add mod">
          <ac:chgData name="Veronica Elliott" userId="S::velliott@actparents.org.au::7c4521b9-f100-4efc-b260-3dafb266c6a5" providerId="AD" clId="Web-{A6EBCE59-10C7-3F5F-E38B-3EE744A589A2}" dt="2021-04-23T04:59:10.522" v="1003" actId="14100"/>
          <ac:picMkLst>
            <pc:docMk/>
            <pc:sldMk cId="3184529863" sldId="298"/>
            <ac:picMk id="7" creationId="{15C9DC8C-2D1A-4ACC-BF33-C4731EABC416}"/>
          </ac:picMkLst>
        </pc:picChg>
      </pc:sldChg>
    </pc:docChg>
  </pc:docChgLst>
  <pc:docChgLst>
    <pc:chgData name="Veronica Elliott" userId="S::velliott@actparents.org.au::7c4521b9-f100-4efc-b260-3dafb266c6a5" providerId="AD" clId="Web-{5C338C13-4E08-80FC-7DC2-6C15BD1C4699}"/>
    <pc:docChg chg="addSld delSld modSld sldOrd">
      <pc:chgData name="Veronica Elliott" userId="S::velliott@actparents.org.au::7c4521b9-f100-4efc-b260-3dafb266c6a5" providerId="AD" clId="Web-{5C338C13-4E08-80FC-7DC2-6C15BD1C4699}" dt="2021-03-19T00:28:48.655" v="448" actId="20577"/>
      <pc:docMkLst>
        <pc:docMk/>
      </pc:docMkLst>
      <pc:sldChg chg="del">
        <pc:chgData name="Veronica Elliott" userId="S::velliott@actparents.org.au::7c4521b9-f100-4efc-b260-3dafb266c6a5" providerId="AD" clId="Web-{5C338C13-4E08-80FC-7DC2-6C15BD1C4699}" dt="2021-03-18T22:10:13.713" v="0"/>
        <pc:sldMkLst>
          <pc:docMk/>
          <pc:sldMk cId="21594953" sldId="264"/>
        </pc:sldMkLst>
      </pc:sldChg>
      <pc:sldChg chg="del">
        <pc:chgData name="Veronica Elliott" userId="S::velliott@actparents.org.au::7c4521b9-f100-4efc-b260-3dafb266c6a5" providerId="AD" clId="Web-{5C338C13-4E08-80FC-7DC2-6C15BD1C4699}" dt="2021-03-18T22:13:01.701" v="3"/>
        <pc:sldMkLst>
          <pc:docMk/>
          <pc:sldMk cId="2047756030" sldId="275"/>
        </pc:sldMkLst>
      </pc:sldChg>
      <pc:sldChg chg="modSp del">
        <pc:chgData name="Veronica Elliott" userId="S::velliott@actparents.org.au::7c4521b9-f100-4efc-b260-3dafb266c6a5" providerId="AD" clId="Web-{5C338C13-4E08-80FC-7DC2-6C15BD1C4699}" dt="2021-03-18T22:23:39.842" v="27"/>
        <pc:sldMkLst>
          <pc:docMk/>
          <pc:sldMk cId="288386035" sldId="276"/>
        </pc:sldMkLst>
        <pc:spChg chg="mod">
          <ac:chgData name="Veronica Elliott" userId="S::velliott@actparents.org.au::7c4521b9-f100-4efc-b260-3dafb266c6a5" providerId="AD" clId="Web-{5C338C13-4E08-80FC-7DC2-6C15BD1C4699}" dt="2021-03-18T22:14:53.813" v="22" actId="20577"/>
          <ac:spMkLst>
            <pc:docMk/>
            <pc:sldMk cId="288386035" sldId="276"/>
            <ac:spMk id="3" creationId="{3BDEE39E-A786-440A-8B3E-EEB8E55E7DB5}"/>
          </ac:spMkLst>
        </pc:spChg>
      </pc:sldChg>
      <pc:sldChg chg="ord">
        <pc:chgData name="Veronica Elliott" userId="S::velliott@actparents.org.au::7c4521b9-f100-4efc-b260-3dafb266c6a5" providerId="AD" clId="Web-{5C338C13-4E08-80FC-7DC2-6C15BD1C4699}" dt="2021-03-18T22:25:59.783" v="30"/>
        <pc:sldMkLst>
          <pc:docMk/>
          <pc:sldMk cId="3758025580" sldId="277"/>
        </pc:sldMkLst>
      </pc:sldChg>
      <pc:sldChg chg="del">
        <pc:chgData name="Veronica Elliott" userId="S::velliott@actparents.org.au::7c4521b9-f100-4efc-b260-3dafb266c6a5" providerId="AD" clId="Web-{5C338C13-4E08-80FC-7DC2-6C15BD1C4699}" dt="2021-03-18T22:24:58.188" v="29"/>
        <pc:sldMkLst>
          <pc:docMk/>
          <pc:sldMk cId="1344074576" sldId="278"/>
        </pc:sldMkLst>
      </pc:sldChg>
      <pc:sldChg chg="del">
        <pc:chgData name="Veronica Elliott" userId="S::velliott@actparents.org.au::7c4521b9-f100-4efc-b260-3dafb266c6a5" providerId="AD" clId="Web-{5C338C13-4E08-80FC-7DC2-6C15BD1C4699}" dt="2021-03-18T22:24:39.391" v="28"/>
        <pc:sldMkLst>
          <pc:docMk/>
          <pc:sldMk cId="3623953022" sldId="279"/>
        </pc:sldMkLst>
      </pc:sldChg>
      <pc:sldChg chg="modSp">
        <pc:chgData name="Veronica Elliott" userId="S::velliott@actparents.org.au::7c4521b9-f100-4efc-b260-3dafb266c6a5" providerId="AD" clId="Web-{5C338C13-4E08-80FC-7DC2-6C15BD1C4699}" dt="2021-03-18T22:27:07.065" v="37" actId="20577"/>
        <pc:sldMkLst>
          <pc:docMk/>
          <pc:sldMk cId="2710284192" sldId="280"/>
        </pc:sldMkLst>
        <pc:spChg chg="mod">
          <ac:chgData name="Veronica Elliott" userId="S::velliott@actparents.org.au::7c4521b9-f100-4efc-b260-3dafb266c6a5" providerId="AD" clId="Web-{5C338C13-4E08-80FC-7DC2-6C15BD1C4699}" dt="2021-03-18T22:27:07.065" v="37" actId="20577"/>
          <ac:spMkLst>
            <pc:docMk/>
            <pc:sldMk cId="2710284192" sldId="280"/>
            <ac:spMk id="3" creationId="{127CB465-E191-49A4-98DD-7F98E9FAAD4A}"/>
          </ac:spMkLst>
        </pc:spChg>
      </pc:sldChg>
      <pc:sldChg chg="modSp add del">
        <pc:chgData name="Veronica Elliott" userId="S::velliott@actparents.org.au::7c4521b9-f100-4efc-b260-3dafb266c6a5" providerId="AD" clId="Web-{5C338C13-4E08-80FC-7DC2-6C15BD1C4699}" dt="2021-03-18T22:16:20.034" v="26" actId="20577"/>
        <pc:sldMkLst>
          <pc:docMk/>
          <pc:sldMk cId="695059817" sldId="282"/>
        </pc:sldMkLst>
        <pc:spChg chg="mod">
          <ac:chgData name="Veronica Elliott" userId="S::velliott@actparents.org.au::7c4521b9-f100-4efc-b260-3dafb266c6a5" providerId="AD" clId="Web-{5C338C13-4E08-80FC-7DC2-6C15BD1C4699}" dt="2021-03-18T22:16:20.034" v="26" actId="20577"/>
          <ac:spMkLst>
            <pc:docMk/>
            <pc:sldMk cId="695059817" sldId="282"/>
            <ac:spMk id="3" creationId="{3BDEE39E-A786-440A-8B3E-EEB8E55E7DB5}"/>
          </ac:spMkLst>
        </pc:spChg>
      </pc:sldChg>
      <pc:sldChg chg="add del replId">
        <pc:chgData name="Veronica Elliott" userId="S::velliott@actparents.org.au::7c4521b9-f100-4efc-b260-3dafb266c6a5" providerId="AD" clId="Web-{5C338C13-4E08-80FC-7DC2-6C15BD1C4699}" dt="2021-03-18T22:12:58.014" v="2"/>
        <pc:sldMkLst>
          <pc:docMk/>
          <pc:sldMk cId="3013791875" sldId="282"/>
        </pc:sldMkLst>
      </pc:sldChg>
      <pc:sldChg chg="modSp add replId">
        <pc:chgData name="Veronica Elliott" userId="S::velliott@actparents.org.au::7c4521b9-f100-4efc-b260-3dafb266c6a5" providerId="AD" clId="Web-{5C338C13-4E08-80FC-7DC2-6C15BD1C4699}" dt="2021-03-18T22:38:45.941" v="185" actId="20577"/>
        <pc:sldMkLst>
          <pc:docMk/>
          <pc:sldMk cId="734849616" sldId="283"/>
        </pc:sldMkLst>
        <pc:spChg chg="mod">
          <ac:chgData name="Veronica Elliott" userId="S::velliott@actparents.org.au::7c4521b9-f100-4efc-b260-3dafb266c6a5" providerId="AD" clId="Web-{5C338C13-4E08-80FC-7DC2-6C15BD1C4699}" dt="2021-03-18T22:35:11.295" v="51" actId="20577"/>
          <ac:spMkLst>
            <pc:docMk/>
            <pc:sldMk cId="734849616" sldId="283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5C338C13-4E08-80FC-7DC2-6C15BD1C4699}" dt="2021-03-18T22:38:45.941" v="185" actId="20577"/>
          <ac:spMkLst>
            <pc:docMk/>
            <pc:sldMk cId="734849616" sldId="283"/>
            <ac:spMk id="3" creationId="{3BDEE39E-A786-440A-8B3E-EEB8E55E7DB5}"/>
          </ac:spMkLst>
        </pc:spChg>
      </pc:sldChg>
      <pc:sldChg chg="modSp add replId">
        <pc:chgData name="Veronica Elliott" userId="S::velliott@actparents.org.au::7c4521b9-f100-4efc-b260-3dafb266c6a5" providerId="AD" clId="Web-{5C338C13-4E08-80FC-7DC2-6C15BD1C4699}" dt="2021-03-19T00:28:48.655" v="448" actId="20577"/>
        <pc:sldMkLst>
          <pc:docMk/>
          <pc:sldMk cId="2675722738" sldId="284"/>
        </pc:sldMkLst>
        <pc:spChg chg="mod">
          <ac:chgData name="Veronica Elliott" userId="S::velliott@actparents.org.au::7c4521b9-f100-4efc-b260-3dafb266c6a5" providerId="AD" clId="Web-{5C338C13-4E08-80FC-7DC2-6C15BD1C4699}" dt="2021-03-18T22:46:55.937" v="219" actId="20577"/>
          <ac:spMkLst>
            <pc:docMk/>
            <pc:sldMk cId="2675722738" sldId="284"/>
            <ac:spMk id="2" creationId="{A4249076-8BBC-4836-BC31-E5B1C364666F}"/>
          </ac:spMkLst>
        </pc:spChg>
        <pc:spChg chg="mod">
          <ac:chgData name="Veronica Elliott" userId="S::velliott@actparents.org.au::7c4521b9-f100-4efc-b260-3dafb266c6a5" providerId="AD" clId="Web-{5C338C13-4E08-80FC-7DC2-6C15BD1C4699}" dt="2021-03-19T00:28:48.655" v="448" actId="20577"/>
          <ac:spMkLst>
            <pc:docMk/>
            <pc:sldMk cId="2675722738" sldId="284"/>
            <ac:spMk id="3" creationId="{3BDEE39E-A786-440A-8B3E-EEB8E55E7DB5}"/>
          </ac:spMkLst>
        </pc:spChg>
      </pc:sldChg>
    </pc:docChg>
  </pc:docChgLst>
  <pc:docChgLst>
    <pc:chgData name="Janelle Kennard" userId="S::jkennard@actparents.org.au::3f57525f-3997-4264-8b51-678a86bce393" providerId="AD" clId="Web-{47A08C21-793E-316C-B1E7-6CA8B0ADEDED}"/>
    <pc:docChg chg="addSld modSld">
      <pc:chgData name="Janelle Kennard" userId="S::jkennard@actparents.org.au::3f57525f-3997-4264-8b51-678a86bce393" providerId="AD" clId="Web-{47A08C21-793E-316C-B1E7-6CA8B0ADEDED}" dt="2021-03-19T03:50:49.075" v="363"/>
      <pc:docMkLst>
        <pc:docMk/>
      </pc:docMkLst>
      <pc:sldChg chg="modSp">
        <pc:chgData name="Janelle Kennard" userId="S::jkennard@actparents.org.au::3f57525f-3997-4264-8b51-678a86bce393" providerId="AD" clId="Web-{47A08C21-793E-316C-B1E7-6CA8B0ADEDED}" dt="2021-03-19T03:47:13.560" v="263" actId="1076"/>
        <pc:sldMkLst>
          <pc:docMk/>
          <pc:sldMk cId="2710284192" sldId="280"/>
        </pc:sldMkLst>
        <pc:spChg chg="mod">
          <ac:chgData name="Janelle Kennard" userId="S::jkennard@actparents.org.au::3f57525f-3997-4264-8b51-678a86bce393" providerId="AD" clId="Web-{47A08C21-793E-316C-B1E7-6CA8B0ADEDED}" dt="2021-03-19T03:47:03.123" v="262" actId="20577"/>
          <ac:spMkLst>
            <pc:docMk/>
            <pc:sldMk cId="2710284192" sldId="280"/>
            <ac:spMk id="3" creationId="{127CB465-E191-49A4-98DD-7F98E9FAAD4A}"/>
          </ac:spMkLst>
        </pc:spChg>
        <pc:picChg chg="mod">
          <ac:chgData name="Janelle Kennard" userId="S::jkennard@actparents.org.au::3f57525f-3997-4264-8b51-678a86bce393" providerId="AD" clId="Web-{47A08C21-793E-316C-B1E7-6CA8B0ADEDED}" dt="2021-03-19T03:47:13.560" v="263" actId="1076"/>
          <ac:picMkLst>
            <pc:docMk/>
            <pc:sldMk cId="2710284192" sldId="280"/>
            <ac:picMk id="4" creationId="{327540CA-EEB3-4F29-B6F8-36A1F7B16A20}"/>
          </ac:picMkLst>
        </pc:picChg>
      </pc:sldChg>
      <pc:sldChg chg="modNotes">
        <pc:chgData name="Janelle Kennard" userId="S::jkennard@actparents.org.au::3f57525f-3997-4264-8b51-678a86bce393" providerId="AD" clId="Web-{47A08C21-793E-316C-B1E7-6CA8B0ADEDED}" dt="2021-03-19T03:50:49.075" v="363"/>
        <pc:sldMkLst>
          <pc:docMk/>
          <pc:sldMk cId="1702315228" sldId="281"/>
        </pc:sldMkLst>
      </pc:sldChg>
      <pc:sldChg chg="modSp add replId">
        <pc:chgData name="Janelle Kennard" userId="S::jkennard@actparents.org.au::3f57525f-3997-4264-8b51-678a86bce393" providerId="AD" clId="Web-{47A08C21-793E-316C-B1E7-6CA8B0ADEDED}" dt="2021-03-19T03:50:23.590" v="298" actId="20577"/>
        <pc:sldMkLst>
          <pc:docMk/>
          <pc:sldMk cId="4099007682" sldId="285"/>
        </pc:sldMkLst>
        <pc:spChg chg="mod">
          <ac:chgData name="Janelle Kennard" userId="S::jkennard@actparents.org.au::3f57525f-3997-4264-8b51-678a86bce393" providerId="AD" clId="Web-{47A08C21-793E-316C-B1E7-6CA8B0ADEDED}" dt="2021-03-19T03:45:03.046" v="150" actId="20577"/>
          <ac:spMkLst>
            <pc:docMk/>
            <pc:sldMk cId="4099007682" sldId="285"/>
            <ac:spMk id="2" creationId="{A4249076-8BBC-4836-BC31-E5B1C364666F}"/>
          </ac:spMkLst>
        </pc:spChg>
        <pc:spChg chg="mod">
          <ac:chgData name="Janelle Kennard" userId="S::jkennard@actparents.org.au::3f57525f-3997-4264-8b51-678a86bce393" providerId="AD" clId="Web-{47A08C21-793E-316C-B1E7-6CA8B0ADEDED}" dt="2021-03-19T03:50:23.590" v="298" actId="20577"/>
          <ac:spMkLst>
            <pc:docMk/>
            <pc:sldMk cId="4099007682" sldId="285"/>
            <ac:spMk id="7" creationId="{03D0CB86-A05B-4933-A39E-4EE664BEF6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A704E-36A8-4598-89AA-7A0791782281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98AB-2CC8-4425-A0F3-3C6E1EBA2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58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Welcome and thanks for taking on the role of Council Delegate from your P&amp;C.  </a:t>
            </a:r>
          </a:p>
          <a:p>
            <a:r>
              <a:rPr lang="en-US" dirty="0">
                <a:cs typeface="Calibri"/>
              </a:rPr>
              <a:t>We'll outline what the role involves.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20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 Staff are part timers.</a:t>
            </a:r>
          </a:p>
          <a:p>
            <a:r>
              <a:rPr lang="en-US" dirty="0">
                <a:cs typeface="Calibri"/>
              </a:rPr>
              <a:t>Please be patient.</a:t>
            </a:r>
          </a:p>
          <a:p>
            <a:r>
              <a:rPr lang="en-US">
                <a:cs typeface="Calibri"/>
              </a:rPr>
              <a:t>We do love you! And will get back to you</a:t>
            </a: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454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First – about Council.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89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Parent views are voiced at different levels:</a:t>
            </a:r>
            <a:endParaRPr lang="en-US" dirty="0"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,Sans-Serif"/>
              <a:buChar char="•"/>
            </a:pPr>
            <a:r>
              <a:rPr lang="en-AU" dirty="0"/>
              <a:t>minister's meetings x 4 per year</a:t>
            </a:r>
            <a:endParaRPr lang="en-US" dirty="0"/>
          </a:p>
          <a:p>
            <a:pPr marL="742950" lvl="1" indent="-285750">
              <a:lnSpc>
                <a:spcPct val="120000"/>
              </a:lnSpc>
              <a:buFont typeface="Arial,Sans-Serif"/>
              <a:buChar char="•"/>
            </a:pPr>
            <a:r>
              <a:rPr lang="en-US" dirty="0"/>
              <a:t>regular Education Directorate (EDU) senior executive meetings (SET) x 4 per year </a:t>
            </a:r>
            <a:endParaRPr lang="en-US" dirty="0"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,Sans-Serif"/>
              <a:buChar char="•"/>
            </a:pPr>
            <a:r>
              <a:rPr lang="en-AU" dirty="0"/>
              <a:t>external committee meetings </a:t>
            </a:r>
            <a:endParaRPr lang="en-US" dirty="0"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,Sans-Serif"/>
              <a:buChar char="•"/>
            </a:pPr>
            <a:r>
              <a:rPr lang="en-AU" dirty="0"/>
              <a:t>projects (with EDU and other organisations)</a:t>
            </a:r>
            <a:endParaRPr lang="en-AU" dirty="0"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,Sans-Serif"/>
              <a:buChar char="•"/>
            </a:pPr>
            <a:r>
              <a:rPr lang="en-AU" dirty="0"/>
              <a:t>relationships with EDU, the Minister’s Office and key other organisations</a:t>
            </a:r>
            <a:endParaRPr lang="en-US" dirty="0"/>
          </a:p>
          <a:p>
            <a:pPr marL="742950" lvl="1" indent="-285750">
              <a:lnSpc>
                <a:spcPct val="120000"/>
              </a:lnSpc>
              <a:buFont typeface="Arial,Sans-Serif"/>
              <a:buChar char="•"/>
            </a:pPr>
            <a:r>
              <a:rPr lang="en-AU" dirty="0"/>
              <a:t>submissions (budget-yearly, ACT election- 4 yearly, other submissions)</a:t>
            </a:r>
            <a:endParaRPr lang="en-US" dirty="0"/>
          </a:p>
          <a:p>
            <a:pPr marL="742950" lvl="1" indent="-285750">
              <a:lnSpc>
                <a:spcPct val="120000"/>
              </a:lnSpc>
              <a:buFont typeface="Arial,Sans-Serif"/>
              <a:buChar char="•"/>
            </a:pPr>
            <a:r>
              <a:rPr lang="en-AU" dirty="0"/>
              <a:t>through the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56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25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39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JK</a:t>
            </a:r>
          </a:p>
          <a:p>
            <a:r>
              <a:rPr lang="en-US" dirty="0">
                <a:cs typeface="Calibri"/>
              </a:rPr>
              <a:t>How we communicate with you</a:t>
            </a:r>
          </a:p>
          <a:p>
            <a:r>
              <a:rPr lang="en-US" dirty="0">
                <a:cs typeface="Calibri"/>
              </a:rPr>
              <a:t>- email</a:t>
            </a:r>
          </a:p>
          <a:p>
            <a:r>
              <a:rPr lang="en-US" dirty="0">
                <a:cs typeface="Calibri"/>
              </a:rPr>
              <a:t>- Communicator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135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</a:t>
            </a:r>
          </a:p>
          <a:p>
            <a:r>
              <a:rPr lang="en-US" dirty="0"/>
              <a:t>Already on the ball on these issues, following input from previous delegates</a:t>
            </a: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AU" i="1" dirty="0"/>
              <a:t>We’ve found a reasonable, pragmatic approach to be the most effective, however we can adopt a more adversarial role where needed.</a:t>
            </a:r>
            <a:endParaRPr lang="en-US" dirty="0"/>
          </a:p>
          <a:p>
            <a:r>
              <a:rPr lang="en-AU" i="1" dirty="0" err="1"/>
              <a:t>Eg</a:t>
            </a:r>
            <a:r>
              <a:rPr lang="en-AU" i="1" dirty="0"/>
              <a:t> violence in schools.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10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cs typeface="Calibri"/>
              </a:rPr>
              <a:t>Our meetings are friendly and pretty informal, but there are some formalities</a:t>
            </a:r>
            <a:endParaRPr lang="en-AU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93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i="1" dirty="0"/>
              <a:t>JK</a:t>
            </a:r>
          </a:p>
          <a:p>
            <a:r>
              <a:rPr lang="en-US" i="1" dirty="0"/>
              <a:t>In summary</a:t>
            </a:r>
          </a:p>
          <a:p>
            <a:endParaRPr lang="en-US" i="1" dirty="0">
              <a:cs typeface="Calibri"/>
            </a:endParaRPr>
          </a:p>
          <a:p>
            <a:r>
              <a:rPr lang="en-US" i="1" dirty="0">
                <a:cs typeface="Calibri"/>
              </a:rPr>
              <a:t>Take a look at delegate Handbook – some </a:t>
            </a:r>
            <a:r>
              <a:rPr lang="en-US" i="1" dirty="0" err="1">
                <a:cs typeface="Calibri"/>
              </a:rPr>
              <a:t>copues</a:t>
            </a:r>
            <a:r>
              <a:rPr lang="en-US" i="1" dirty="0">
                <a:cs typeface="Calibri"/>
              </a:rPr>
              <a:t> here tonight or look </a:t>
            </a:r>
            <a:r>
              <a:rPr lang="en-US" i="1">
                <a:cs typeface="Calibri"/>
              </a:rPr>
              <a:t>at website.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98AB-2CC8-4425-A0F3-3C6E1EBA200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22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9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8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4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0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6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9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parents.org.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nglo-celtic-connections.blogspot.com/2014_08_01_archive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parents.org.au/index.php/parent-voice/council-delega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1F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B044E-F381-4230-BFEA-4F29E32AB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Council Delegate</a:t>
            </a: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2D73F-C93A-4D12-8FCE-6367F1F13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sz="3200" b="1">
                <a:solidFill>
                  <a:srgbClr val="FFFFFF"/>
                </a:solidFill>
              </a:rPr>
              <a:t>Your role &amp;</a:t>
            </a:r>
            <a:endParaRPr lang="en-AU" sz="3200" b="1">
              <a:solidFill>
                <a:srgbClr val="FFFFFF"/>
              </a:solidFill>
              <a:cs typeface="Calibri"/>
            </a:endParaRPr>
          </a:p>
          <a:p>
            <a:pPr algn="r"/>
            <a:r>
              <a:rPr lang="en-US" sz="3200" b="1">
                <a:solidFill>
                  <a:srgbClr val="FFFFFF"/>
                </a:solidFill>
              </a:rPr>
              <a:t>steps to success</a:t>
            </a:r>
            <a:endParaRPr lang="en-US" sz="3200" b="1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type-colour.jpg">
            <a:extLst>
              <a:ext uri="{FF2B5EF4-FFF2-40B4-BE49-F238E27FC236}">
                <a16:creationId xmlns:a16="http://schemas.microsoft.com/office/drawing/2014/main" id="{9125B67B-C314-4191-AE53-6EE8200191BD}"/>
              </a:ext>
            </a:extLst>
          </p:cNvPr>
          <p:cNvPicPr/>
          <p:nvPr/>
        </p:nvPicPr>
        <p:blipFill rotWithShape="1">
          <a:blip r:embed="rId3" cstate="print"/>
          <a:srcRect t="52" r="273" b="817"/>
          <a:stretch/>
        </p:blipFill>
        <p:spPr>
          <a:xfrm>
            <a:off x="6732895" y="803705"/>
            <a:ext cx="4140218" cy="60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6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1F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B044E-F381-4230-BFEA-4F29E32AB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371526"/>
            <a:ext cx="4345133" cy="3307812"/>
          </a:xfrm>
        </p:spPr>
        <p:txBody>
          <a:bodyPr anchor="b">
            <a:normAutofit/>
          </a:bodyPr>
          <a:lstStyle/>
          <a:p>
            <a:pPr>
              <a:spcBef>
                <a:spcPts val="2200"/>
              </a:spcBef>
            </a:pPr>
            <a:r>
              <a:rPr lang="en-US" sz="4400" b="1">
                <a:solidFill>
                  <a:schemeClr val="bg1"/>
                </a:solidFill>
              </a:rPr>
              <a:t>We are a team. </a:t>
            </a:r>
            <a:endParaRPr lang="en-US" sz="4400" b="1">
              <a:solidFill>
                <a:schemeClr val="bg1"/>
              </a:solidFill>
              <a:cs typeface="Calibri Light"/>
            </a:endParaRPr>
          </a:p>
          <a:p>
            <a:pPr>
              <a:spcBef>
                <a:spcPts val="2200"/>
              </a:spcBef>
            </a:pPr>
            <a:r>
              <a:rPr lang="en-US" sz="3200">
                <a:solidFill>
                  <a:schemeClr val="bg1"/>
                </a:solidFill>
              </a:rPr>
              <a:t>Staff are here to help. </a:t>
            </a:r>
            <a:endParaRPr lang="en-US" sz="3200">
              <a:solidFill>
                <a:schemeClr val="bg1"/>
              </a:solidFill>
              <a:cs typeface="Calibri Light"/>
            </a:endParaRPr>
          </a:p>
          <a:p>
            <a:pPr>
              <a:spcBef>
                <a:spcPts val="2200"/>
              </a:spcBef>
            </a:pPr>
            <a:r>
              <a:rPr lang="en-US" sz="3200">
                <a:solidFill>
                  <a:schemeClr val="bg1"/>
                </a:solidFill>
              </a:rPr>
              <a:t>Not sure? Don’t know? Please</a:t>
            </a:r>
            <a:r>
              <a:rPr lang="en-US" sz="3200">
                <a:solidFill>
                  <a:schemeClr val="bg1"/>
                </a:solidFill>
                <a:ea typeface="+mj-lt"/>
                <a:cs typeface="+mj-lt"/>
              </a:rPr>
              <a:t> ask.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2D73F-C93A-4D12-8FCE-6367F1F13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104150"/>
            <a:ext cx="4204012" cy="2205732"/>
          </a:xfrm>
        </p:spPr>
        <p:txBody>
          <a:bodyPr anchor="t">
            <a:normAutofit lnSpcReduction="10000"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Calibri Light"/>
                <a:ea typeface="+mn-lt"/>
                <a:cs typeface="+mn-lt"/>
              </a:rPr>
              <a:t>Need to find something?</a:t>
            </a:r>
            <a:br>
              <a:rPr lang="en-US" sz="2800">
                <a:solidFill>
                  <a:schemeClr val="bg2"/>
                </a:solidFill>
                <a:latin typeface="Calibri Light"/>
                <a:ea typeface="+mn-lt"/>
                <a:cs typeface="+mn-lt"/>
              </a:rPr>
            </a:br>
            <a:br>
              <a:rPr lang="en-US" sz="2800">
                <a:solidFill>
                  <a:schemeClr val="bg2"/>
                </a:solidFill>
                <a:latin typeface="Calibri Light"/>
                <a:ea typeface="+mn-lt"/>
                <a:cs typeface="+mn-lt"/>
              </a:rPr>
            </a:br>
            <a:r>
              <a:rPr lang="en-US" sz="2800">
                <a:solidFill>
                  <a:schemeClr val="bg2"/>
                </a:solidFill>
                <a:ea typeface="+mn-lt"/>
                <a:cs typeface="+mn-lt"/>
              </a:rPr>
              <a:t> </a:t>
            </a:r>
            <a:r>
              <a:rPr lang="en-US" sz="3200" b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Check out 'Parent Voice'</a:t>
            </a:r>
            <a:br>
              <a:rPr lang="en-US" sz="3200" b="1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200" b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 on our website</a:t>
            </a:r>
            <a:endParaRPr lang="en-US" sz="3200" b="1">
              <a:solidFill>
                <a:schemeClr val="bg2"/>
              </a:solidFill>
              <a:latin typeface="+mj-lt"/>
              <a:ea typeface="+mj-ea"/>
              <a:cs typeface="Calibri Light" panose="020F0302020204030204"/>
            </a:endParaRPr>
          </a:p>
          <a:p>
            <a:pPr algn="r"/>
            <a:r>
              <a:rPr lang="en-US" sz="3200" b="1">
                <a:solidFill>
                  <a:schemeClr val="bg2"/>
                </a:solidFill>
                <a:latin typeface="+mj-lt"/>
                <a:ea typeface="+mj-ea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www.actparents.org.au</a:t>
            </a:r>
            <a:endParaRPr lang="en-US" sz="3200" b="1">
              <a:solidFill>
                <a:schemeClr val="bg2"/>
              </a:solidFill>
              <a:latin typeface="+mj-lt"/>
              <a:ea typeface="+mj-ea"/>
              <a:cs typeface="Calibri Light" panose="020F03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, person, air, trick&#10;&#10;Description automatically generated">
            <a:extLst>
              <a:ext uri="{FF2B5EF4-FFF2-40B4-BE49-F238E27FC236}">
                <a16:creationId xmlns:a16="http://schemas.microsoft.com/office/drawing/2014/main" id="{77ED201B-35C0-4B63-AFBD-0A4745ABE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601" y="875377"/>
            <a:ext cx="5908327" cy="40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1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46" y="1153572"/>
            <a:ext cx="362174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About</a:t>
            </a:r>
            <a:br>
              <a:rPr lang="en-US"/>
            </a:br>
            <a:r>
              <a:rPr lang="en-US">
                <a:solidFill>
                  <a:srgbClr val="FFFFFF"/>
                </a:solidFill>
              </a:rPr>
              <a:t>Council</a:t>
            </a:r>
            <a:r>
              <a:rPr lang="en-US" sz="7200">
                <a:solidFill>
                  <a:srgbClr val="FFFFFF"/>
                </a:solidFill>
              </a:rPr>
              <a:t> </a:t>
            </a:r>
            <a:endParaRPr lang="en-US" sz="72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79971"/>
            <a:ext cx="7190819" cy="55969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2800" b="1" i="1">
                <a:solidFill>
                  <a:schemeClr val="accent1">
                    <a:lumMod val="75000"/>
                  </a:schemeClr>
                </a:solidFill>
              </a:rPr>
              <a:t>The parent voice</a:t>
            </a:r>
            <a:endParaRPr lang="en-US" sz="2800" b="1" i="1" err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2800"/>
              <a:t>Represent the views, perspectives and concerns of public school parents to government and other </a:t>
            </a:r>
            <a:r>
              <a:rPr lang="en-US" sz="2800" err="1"/>
              <a:t>organisations</a:t>
            </a:r>
            <a:endParaRPr lang="en-US" sz="2800"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en-US" sz="280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2800" b="1" i="1">
                <a:solidFill>
                  <a:schemeClr val="accent1">
                    <a:lumMod val="75000"/>
                  </a:schemeClr>
                </a:solidFill>
              </a:rPr>
              <a:t>Help for P&amp;Cs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2800"/>
              <a:t>Support public school P&amp;Cs through our member services</a:t>
            </a:r>
            <a:endParaRPr lang="en-US" sz="2800">
              <a:cs typeface="Calibri" panose="020F0502020204030204"/>
            </a:endParaRPr>
          </a:p>
          <a:p>
            <a:pPr indent="-228600" algn="l">
              <a:buChar char="•"/>
            </a:pPr>
            <a:endParaRPr lang="en-US" b="1" cap="none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795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119" y="4932"/>
            <a:ext cx="8825658" cy="724114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</a:rPr>
              <a:t>How Council works</a:t>
            </a:r>
            <a:endParaRPr lang="en-US" sz="3600" b="1">
              <a:solidFill>
                <a:schemeClr val="accent2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117570"/>
            <a:ext cx="9882090" cy="3521230"/>
          </a:xfrm>
        </p:spPr>
        <p:txBody>
          <a:bodyPr>
            <a:normAutofit/>
          </a:bodyPr>
          <a:lstStyle/>
          <a:p>
            <a:endParaRPr lang="en-US" sz="2000" cap="none">
              <a:solidFill>
                <a:srgbClr val="ACD433"/>
              </a:solidFill>
            </a:endParaRPr>
          </a:p>
          <a:p>
            <a:endParaRPr lang="en-US" sz="2000" b="1" cap="none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D45C9-EA87-46DD-8A47-6B4879E19EB3}"/>
              </a:ext>
            </a:extLst>
          </p:cNvPr>
          <p:cNvSpPr txBox="1"/>
          <p:nvPr/>
        </p:nvSpPr>
        <p:spPr>
          <a:xfrm>
            <a:off x="730147" y="5141594"/>
            <a:ext cx="2704616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Listen to members </a:t>
            </a:r>
            <a:endParaRPr lang="en-US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meetings &amp; conferences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emails and calls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social media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surveys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FC9BE-D7A4-460A-9AC6-D9E97C629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4" b="28780"/>
          <a:stretch/>
        </p:blipFill>
        <p:spPr>
          <a:xfrm>
            <a:off x="4787278" y="1868523"/>
            <a:ext cx="2531846" cy="1821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5B723B-1D35-40D7-BDB9-47B99C1808A6}"/>
              </a:ext>
            </a:extLst>
          </p:cNvPr>
          <p:cNvSpPr txBox="1"/>
          <p:nvPr/>
        </p:nvSpPr>
        <p:spPr>
          <a:xfrm>
            <a:off x="4699280" y="3720626"/>
            <a:ext cx="2646972" cy="2262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Adopt a position or policy</a:t>
            </a:r>
            <a:b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</a:br>
            <a:endParaRPr lang="en-US" sz="11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a collaborative process at General and Executive meetings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informed by research and advice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Calibri"/>
                <a:cs typeface="Calibri"/>
              </a:rPr>
              <a:t>formalised</a:t>
            </a:r>
            <a:r>
              <a:rPr lang="en-US" sz="1600" dirty="0">
                <a:latin typeface="Calibri"/>
                <a:cs typeface="Calibri"/>
              </a:rPr>
              <a:t> by staff and checked back</a:t>
            </a:r>
            <a:endParaRPr lang="en-US" sz="1600" dirty="0"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58F83-6D00-47A5-BFC8-B36C1555EBD2}"/>
              </a:ext>
            </a:extLst>
          </p:cNvPr>
          <p:cNvSpPr txBox="1"/>
          <p:nvPr/>
        </p:nvSpPr>
        <p:spPr>
          <a:xfrm>
            <a:off x="8860980" y="5070381"/>
            <a:ext cx="2753779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Be the parent voice </a:t>
            </a:r>
          </a:p>
          <a:p>
            <a:endParaRPr lang="en-US" sz="11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Calibri"/>
                <a:cs typeface="Calibri"/>
              </a:rPr>
              <a:t>Minister for Education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Calibri"/>
                <a:cs typeface="Calibri"/>
              </a:rPr>
              <a:t>Education Directorate 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Calibri"/>
                <a:cs typeface="Calibri"/>
              </a:rPr>
              <a:t>Other ACT agencies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Calibri"/>
                <a:cs typeface="Calibri"/>
              </a:rPr>
              <a:t>Submissions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Calibri"/>
                <a:cs typeface="Calibri"/>
              </a:rPr>
              <a:t>Media</a:t>
            </a:r>
          </a:p>
          <a:p>
            <a:pPr marL="285750" indent="-285750">
              <a:buFont typeface="Arial,Sans-Serif"/>
              <a:buChar char="•"/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4" name="Picture 4" descr="A close up of a hand&#10;&#10;Description automatically generated">
            <a:extLst>
              <a:ext uri="{FF2B5EF4-FFF2-40B4-BE49-F238E27FC236}">
                <a16:creationId xmlns:a16="http://schemas.microsoft.com/office/drawing/2014/main" id="{5B6259A1-27B0-439D-AE03-A5D213B89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35" y="825690"/>
            <a:ext cx="2742128" cy="4114800"/>
          </a:xfrm>
          <a:prstGeom prst="rect">
            <a:avLst/>
          </a:prstGeom>
        </p:spPr>
      </p:pic>
      <p:pic>
        <p:nvPicPr>
          <p:cNvPr id="8" name="Picture 10" descr="A picture containing person, outdoor, grass, holding&#10;&#10;Description automatically generated">
            <a:extLst>
              <a:ext uri="{FF2B5EF4-FFF2-40B4-BE49-F238E27FC236}">
                <a16:creationId xmlns:a16="http://schemas.microsoft.com/office/drawing/2014/main" id="{7F42F0B5-8CE9-4965-B60A-4CFDDF9A7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559" y="613048"/>
            <a:ext cx="2743200" cy="411334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04A7FFF-31F4-4D88-A80A-B57DF5B36F3D}"/>
              </a:ext>
            </a:extLst>
          </p:cNvPr>
          <p:cNvSpPr/>
          <p:nvPr/>
        </p:nvSpPr>
        <p:spPr>
          <a:xfrm>
            <a:off x="3593750" y="2527042"/>
            <a:ext cx="978089" cy="48904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908156-805C-4F18-870C-C0DBE127DD5E}"/>
              </a:ext>
            </a:extLst>
          </p:cNvPr>
          <p:cNvSpPr/>
          <p:nvPr/>
        </p:nvSpPr>
        <p:spPr>
          <a:xfrm>
            <a:off x="7665331" y="2527041"/>
            <a:ext cx="978089" cy="48904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46" y="1153572"/>
            <a:ext cx="362174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Council policy document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1415416"/>
            <a:ext cx="7181639" cy="476154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l">
              <a:lnSpc>
                <a:spcPct val="150000"/>
              </a:lnSpc>
              <a:spcBef>
                <a:spcPts val="500"/>
              </a:spcBef>
            </a:pPr>
            <a:endParaRPr lang="en-US" sz="2800" b="1" i="1" err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cs typeface="Calibri"/>
              </a:rPr>
              <a:t>Official position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2800"/>
              <a:t>Council's policy document outlines our official position across a range of issues developed and updated over time.  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marL="457200" indent="-457200" algn="l">
              <a:lnSpc>
                <a:spcPct val="150000"/>
              </a:lnSpc>
              <a:spcBef>
                <a:spcPts val="500"/>
              </a:spcBef>
              <a:buChar char="•"/>
            </a:pPr>
            <a:r>
              <a:rPr lang="en-US" sz="2800">
                <a:solidFill>
                  <a:srgbClr val="000000"/>
                </a:solidFill>
                <a:cs typeface="Calibri"/>
              </a:rPr>
              <a:t>Our policy document informs our strategic advocacy and lobbying. </a:t>
            </a:r>
          </a:p>
          <a:p>
            <a:pPr marL="457200" indent="-457200" algn="l">
              <a:lnSpc>
                <a:spcPct val="150000"/>
              </a:lnSpc>
              <a:spcBef>
                <a:spcPts val="500"/>
              </a:spcBef>
              <a:buChar char="•"/>
            </a:pPr>
            <a:r>
              <a:rPr lang="en-US" sz="2800">
                <a:solidFill>
                  <a:srgbClr val="000000"/>
                </a:solidFill>
                <a:cs typeface="Calibri"/>
              </a:rPr>
              <a:t>At policy conference</a:t>
            </a:r>
          </a:p>
          <a:p>
            <a:pPr algn="l">
              <a:lnSpc>
                <a:spcPct val="100000"/>
              </a:lnSpc>
            </a:pPr>
            <a:endParaRPr lang="en-US" sz="2800">
              <a:solidFill>
                <a:srgbClr val="000000"/>
              </a:solidFill>
              <a:cs typeface="Calibri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en-US" sz="2800">
              <a:solidFill>
                <a:srgbClr val="000000"/>
              </a:solidFill>
              <a:cs typeface="Calibri"/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endParaRPr lang="en-US" sz="2800" b="1" i="1" cap="none">
              <a:solidFill>
                <a:srgbClr val="2F5597"/>
              </a:solidFill>
              <a:cs typeface="Calibri" panose="020F0502020204030204"/>
            </a:endParaRPr>
          </a:p>
          <a:p>
            <a:pPr indent="-228600" algn="l">
              <a:buChar char="•"/>
            </a:pPr>
            <a:endParaRPr lang="en-US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572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46" y="1153572"/>
            <a:ext cx="362174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Gathering parent views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79971"/>
            <a:ext cx="7190819" cy="55969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2800" b="1" i="1">
                <a:solidFill>
                  <a:schemeClr val="accent1">
                    <a:lumMod val="75000"/>
                  </a:schemeClr>
                </a:solidFill>
              </a:rPr>
              <a:t>Via Delegates</a:t>
            </a:r>
            <a:endParaRPr lang="en-US" sz="2800" b="1" i="1" err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2800"/>
              <a:t>Delegates collect views, perspectives and concerns from their school – via P&amp;C meetings</a:t>
            </a:r>
            <a:endParaRPr lang="en-US" sz="2800">
              <a:cs typeface="Calibri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2800">
                <a:ea typeface="+mn-lt"/>
                <a:cs typeface="+mn-lt"/>
              </a:rPr>
              <a:t>Bring these to Council – General meetings or contact us.</a:t>
            </a:r>
          </a:p>
          <a:p>
            <a:pPr lvl="3" algn="r">
              <a:lnSpc>
                <a:spcPct val="100000"/>
              </a:lnSpc>
              <a:spcBef>
                <a:spcPts val="500"/>
              </a:spcBef>
            </a:pPr>
            <a:r>
              <a:rPr lang="en-US" sz="3200" i="1">
                <a:solidFill>
                  <a:schemeClr val="accent1">
                    <a:lumMod val="75000"/>
                  </a:schemeClr>
                </a:solidFill>
              </a:rPr>
              <a:t>You are an important conduit!</a:t>
            </a:r>
            <a:endParaRPr lang="en-US" sz="3200" i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en-US" sz="280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2800" b="1" i="1">
                <a:solidFill>
                  <a:schemeClr val="accent1">
                    <a:lumMod val="75000"/>
                  </a:schemeClr>
                </a:solidFill>
              </a:rPr>
              <a:t>Directly from parents</a:t>
            </a:r>
            <a:endParaRPr lang="en-US" sz="2800" b="1" i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2800"/>
              <a:t>Via social media and surveys</a:t>
            </a:r>
            <a:endParaRPr lang="en-US" sz="2800">
              <a:cs typeface="Calibri" panose="020F0502020204030204"/>
            </a:endParaRPr>
          </a:p>
          <a:p>
            <a:pPr indent="-228600" algn="l">
              <a:buChar char="•"/>
            </a:pPr>
            <a:endParaRPr lang="en-US" b="1" cap="none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505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46" y="1153572"/>
            <a:ext cx="362174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Report back to your P&amp;C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E39E-A786-440A-8B3E-EEB8E55E7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1415416"/>
            <a:ext cx="7181639" cy="476154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>
              <a:lnSpc>
                <a:spcPct val="150000"/>
              </a:lnSpc>
              <a:spcBef>
                <a:spcPts val="500"/>
              </a:spcBef>
            </a:pPr>
            <a:endParaRPr lang="en-US" sz="2800" b="1" i="1" err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2800" b="1" i="1">
                <a:solidFill>
                  <a:schemeClr val="accent1">
                    <a:lumMod val="75000"/>
                  </a:schemeClr>
                </a:solidFill>
              </a:rPr>
              <a:t> Delegates</a:t>
            </a:r>
            <a:endParaRPr lang="en-US" sz="2800" b="1" i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500"/>
              </a:spcBef>
              <a:buChar char="•"/>
            </a:pPr>
            <a:r>
              <a:rPr lang="en-US" sz="2800"/>
              <a:t>Provide an update on issues raised at Council meetings at your P&amp;C meeting</a:t>
            </a:r>
            <a:endParaRPr lang="en-US">
              <a:cs typeface="Calibri" panose="020F0502020204030204"/>
            </a:endParaRPr>
          </a:p>
          <a:p>
            <a:pPr marL="457200" indent="-457200" algn="l">
              <a:lnSpc>
                <a:spcPct val="100000"/>
              </a:lnSpc>
              <a:buChar char="•"/>
            </a:pPr>
            <a:r>
              <a:rPr lang="en-US" sz="2800">
                <a:solidFill>
                  <a:srgbClr val="000000"/>
                </a:solidFill>
                <a:cs typeface="Calibri"/>
              </a:rPr>
              <a:t>Share Council communications with your P&amp;C and school community</a:t>
            </a:r>
            <a:endParaRPr lang="en-US" sz="280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</a:pPr>
            <a:endParaRPr lang="en-US" sz="2800">
              <a:solidFill>
                <a:srgbClr val="000000"/>
              </a:solidFill>
              <a:cs typeface="Calibri" panose="020F0502020204030204"/>
            </a:endParaRPr>
          </a:p>
          <a:p>
            <a:pPr lvl="3" algn="r">
              <a:lnSpc>
                <a:spcPct val="100000"/>
              </a:lnSpc>
              <a:spcBef>
                <a:spcPts val="500"/>
              </a:spcBef>
            </a:pPr>
            <a:r>
              <a:rPr lang="en-US" sz="3200" i="1">
                <a:solidFill>
                  <a:schemeClr val="accent1">
                    <a:lumMod val="75000"/>
                  </a:schemeClr>
                </a:solidFill>
              </a:rPr>
              <a:t>You are an important conduit!</a:t>
            </a:r>
            <a:endParaRPr lang="en-US" sz="3200" i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en-US" sz="280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endParaRPr lang="en-US" sz="2800" b="1" i="1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indent="-228600" algn="l">
              <a:buChar char="•"/>
            </a:pPr>
            <a:endParaRPr lang="en-US" b="1" cap="none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84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58" y="1153572"/>
            <a:ext cx="3514876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Calibri Light"/>
              </a:rPr>
              <a:t>Current priorities &amp; projects</a:t>
            </a:r>
            <a:br>
              <a:rPr lang="en-US" sz="4400">
                <a:cs typeface="Calibri Light"/>
              </a:rPr>
            </a:br>
            <a:endParaRPr lang="en-US" sz="44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CB465-E191-49A4-98DD-7F98E9FAAD4A}"/>
              </a:ext>
            </a:extLst>
          </p:cNvPr>
          <p:cNvSpPr txBox="1"/>
          <p:nvPr/>
        </p:nvSpPr>
        <p:spPr>
          <a:xfrm>
            <a:off x="4562742" y="647043"/>
            <a:ext cx="6781393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 response to input from delegates and parents we are currently working on:</a:t>
            </a: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Calibri"/>
                <a:cs typeface="Calibri"/>
              </a:rPr>
              <a:t>Infrastructure improvements (including hazardous materials)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Calibri"/>
                <a:cs typeface="Calibri"/>
              </a:rPr>
              <a:t>Great libraries, professionally staffed in every school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AU">
                <a:latin typeface="Calibri"/>
                <a:cs typeface="Calibri"/>
              </a:rPr>
              <a:t>Safe and responsive schools - including better complaints handling by EDU</a:t>
            </a:r>
            <a:endParaRPr lang="en-US">
              <a:latin typeface="Calibri"/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Calibri"/>
                <a:cs typeface="Calibri"/>
              </a:rPr>
              <a:t>Student wellbeing and mental health</a:t>
            </a: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Calibri"/>
                <a:cs typeface="Calibri"/>
              </a:rPr>
              <a:t>Parent engagement in schools and the future of P&amp;Cs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Calibri"/>
                <a:cs typeface="Calibri"/>
              </a:rPr>
              <a:t>Inclusive education</a:t>
            </a:r>
            <a:endParaRPr lang="en-US"/>
          </a:p>
          <a:p>
            <a:pPr>
              <a:lnSpc>
                <a:spcPct val="150000"/>
              </a:lnSpc>
            </a:pPr>
            <a:endParaRPr lang="en-US" sz="1600">
              <a:latin typeface="Calibri"/>
              <a:cs typeface="Calibri"/>
            </a:endParaRPr>
          </a:p>
          <a:p>
            <a:r>
              <a:rPr lang="en-US" sz="2400" b="1" i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Lobbying takes time and patience.</a:t>
            </a:r>
            <a:endParaRPr lang="en-AU" sz="24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27540CA-EEB3-4F29-B6F8-36A1F7B16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60412" y="4580510"/>
            <a:ext cx="3533584" cy="23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93" y="1613647"/>
            <a:ext cx="3588588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Calibri Light"/>
              </a:rPr>
              <a:t>Meeting formalities </a:t>
            </a:r>
            <a:r>
              <a:rPr lang="en-US" sz="4400">
                <a:solidFill>
                  <a:srgbClr val="FFFFFF"/>
                </a:solidFill>
                <a:cs typeface="Calibri Light"/>
              </a:rPr>
              <a:t> </a:t>
            </a:r>
            <a:br>
              <a:rPr lang="en-US" sz="4400">
                <a:cs typeface="Calibri Light"/>
              </a:rPr>
            </a:br>
            <a:endParaRPr lang="en-US" sz="44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0CB86-A05B-4933-A39E-4EE664BEF694}"/>
              </a:ext>
            </a:extLst>
          </p:cNvPr>
          <p:cNvSpPr txBox="1"/>
          <p:nvPr/>
        </p:nvSpPr>
        <p:spPr>
          <a:xfrm>
            <a:off x="4599082" y="434613"/>
            <a:ext cx="6898363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Our meetings are friendly and pretty informal, but there are some formalities...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We will provide agendas and minutes of general meetings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routinely these include names of attendees and the P&amp;C they represent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Motions are moved and seconded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Some motions and meetings require voting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P&amp;C delegates are eligible to vote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There are different membership types, only some can vote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High School and College P&amp;Cs can have two delegates</a:t>
            </a:r>
          </a:p>
          <a:p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02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49076-8BBC-4836-BC31-E5B1C3646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Calibri Light"/>
              </a:rPr>
              <a:t>Please, To Do</a:t>
            </a:r>
            <a:endParaRPr lang="en-US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0CB86-A05B-4933-A39E-4EE664BEF694}"/>
              </a:ext>
            </a:extLst>
          </p:cNvPr>
          <p:cNvSpPr txBox="1"/>
          <p:nvPr/>
        </p:nvSpPr>
        <p:spPr>
          <a:xfrm>
            <a:off x="4616622" y="462367"/>
            <a:ext cx="7298901" cy="59862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 short, we ask you as delegates to:</a:t>
            </a:r>
          </a:p>
          <a:p>
            <a:endParaRPr lang="en-US" sz="2800" b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Watch out for our communications,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and have a read </a:t>
            </a:r>
            <a:r>
              <a:rPr lang="en-US" sz="2800" dirty="0">
                <a:ea typeface="+mn-lt"/>
                <a:cs typeface="+mn-lt"/>
              </a:rPr>
              <a:t>😊 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>
                <a:latin typeface="Calibri"/>
                <a:cs typeface="Calibri"/>
              </a:rPr>
              <a:t>eBulletin</a:t>
            </a:r>
            <a:r>
              <a:rPr lang="en-US" sz="2400" dirty="0">
                <a:latin typeface="Calibri"/>
                <a:cs typeface="Calibri"/>
              </a:rPr>
              <a:t> "Council Communicator" fortnightly.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emails</a:t>
            </a:r>
            <a:endParaRPr lang="en-US" sz="2400" dirty="0">
              <a:cs typeface="Calibri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Calibri"/>
              </a:rPr>
              <a:t>Come to Council meetings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Calibri"/>
              </a:rPr>
              <a:t>Go to P&amp;C meetings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Calibri"/>
              </a:rPr>
              <a:t>Listen out to parents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Calibri"/>
              </a:rPr>
              <a:t>Have your say, and </a:t>
            </a:r>
            <a:r>
              <a:rPr lang="en-US" sz="2800" dirty="0" err="1">
                <a:solidFill>
                  <a:srgbClr val="000000"/>
                </a:solidFill>
                <a:cs typeface="Calibri"/>
              </a:rPr>
              <a:t>their's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300"/>
              </a:spcBef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Take a look at the Delegate Handbook</a:t>
            </a:r>
            <a:b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 (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 our web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200" i="1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900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F3739AC9BEB41B9567DF24ED7CD1C" ma:contentTypeVersion="7" ma:contentTypeDescription="Create a new document." ma:contentTypeScope="" ma:versionID="9282b5a00d71f3370b4845a3bae8c317">
  <xsd:schema xmlns:xsd="http://www.w3.org/2001/XMLSchema" xmlns:xs="http://www.w3.org/2001/XMLSchema" xmlns:p="http://schemas.microsoft.com/office/2006/metadata/properties" xmlns:ns2="68ec676c-6226-47db-bf41-d3effdd700f6" xmlns:ns3="2fbe0a8a-c008-45f2-9180-86dbf6895b68" targetNamespace="http://schemas.microsoft.com/office/2006/metadata/properties" ma:root="true" ma:fieldsID="88d2c0c6e50b3adc2a8922c57fcec6f2" ns2:_="" ns3:_="">
    <xsd:import namespace="68ec676c-6226-47db-bf41-d3effdd700f6"/>
    <xsd:import namespace="2fbe0a8a-c008-45f2-9180-86dbf6895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c676c-6226-47db-bf41-d3effdd700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e0a8a-c008-45f2-9180-86dbf6895b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1C6C37-807B-429A-851D-AFF243305B6C}">
  <ds:schemaRefs>
    <ds:schemaRef ds:uri="68ec676c-6226-47db-bf41-d3effdd700f6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fbe0a8a-c008-45f2-9180-86dbf6895b6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71ECFE-D481-4F48-A250-3FA77D8B9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D4070-F691-4A61-82F0-12395D3AE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ec676c-6226-47db-bf41-d3effdd700f6"/>
    <ds:schemaRef ds:uri="2fbe0a8a-c008-45f2-9180-86dbf6895b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</TotalTime>
  <Words>699</Words>
  <Application>Microsoft Office PowerPoint</Application>
  <PresentationFormat>Widescreen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Arial,Sans-Serif</vt:lpstr>
      <vt:lpstr>Calibri</vt:lpstr>
      <vt:lpstr>Calibri Light</vt:lpstr>
      <vt:lpstr>Office Theme</vt:lpstr>
      <vt:lpstr>Council Delegate</vt:lpstr>
      <vt:lpstr>About Council </vt:lpstr>
      <vt:lpstr>How Council works</vt:lpstr>
      <vt:lpstr>Council policy document</vt:lpstr>
      <vt:lpstr>Gathering parent views</vt:lpstr>
      <vt:lpstr>Report back to your P&amp;C</vt:lpstr>
      <vt:lpstr>Current priorities &amp; projects </vt:lpstr>
      <vt:lpstr>Meeting formalities   </vt:lpstr>
      <vt:lpstr>Please, To Do</vt:lpstr>
      <vt:lpstr>We are a team.  Staff are here to help.  Not sure? Don’t know? Please ask.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Member</dc:title>
  <dc:creator>Veronica Elliott</dc:creator>
  <cp:lastModifiedBy>Janelle Kennard</cp:lastModifiedBy>
  <cp:revision>242</cp:revision>
  <dcterms:created xsi:type="dcterms:W3CDTF">2020-11-30T03:05:20Z</dcterms:created>
  <dcterms:modified xsi:type="dcterms:W3CDTF">2021-05-04T23:58:20Z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0x01010002FF3739AC9BEB41B9567DF24ED7CD1C</vt:lpwstr>
  </property>
</Properties>
</file>